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2.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3.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webextensions/webextension4.xml" ContentType="application/vnd.ms-office.webextension+xml"/>
  <Override PartName="/ppt/notesSlides/notesSlide15.xml" ContentType="application/vnd.openxmlformats-officedocument.presentationml.notesSlide+xml"/>
  <Override PartName="/ppt/webextensions/webextension5.xml" ContentType="application/vnd.ms-office.webextension+xml"/>
  <Override PartName="/ppt/notesSlides/notesSlide16.xml" ContentType="application/vnd.openxmlformats-officedocument.presentationml.notesSlide+xml"/>
  <Override PartName="/ppt/webextensions/webextension6.xml" ContentType="application/vnd.ms-office.webextension+xml"/>
  <Override PartName="/ppt/notesSlides/notesSlide17.xml" ContentType="application/vnd.openxmlformats-officedocument.presentationml.notesSlide+xml"/>
  <Override PartName="/ppt/webextensions/webextension7.xml" ContentType="application/vnd.ms-office.webextension+xml"/>
  <Override PartName="/ppt/notesSlides/notesSlide18.xml" ContentType="application/vnd.openxmlformats-officedocument.presentationml.notesSlide+xml"/>
  <Override PartName="/ppt/webextensions/webextension8.xml" ContentType="application/vnd.ms-office.webextensio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4"/>
  </p:notesMasterIdLst>
  <p:sldIdLst>
    <p:sldId id="256" r:id="rId2"/>
    <p:sldId id="260" r:id="rId3"/>
    <p:sldId id="316" r:id="rId4"/>
    <p:sldId id="263" r:id="rId5"/>
    <p:sldId id="262" r:id="rId6"/>
    <p:sldId id="258" r:id="rId7"/>
    <p:sldId id="289" r:id="rId8"/>
    <p:sldId id="324" r:id="rId9"/>
    <p:sldId id="293" r:id="rId10"/>
    <p:sldId id="318" r:id="rId11"/>
    <p:sldId id="301" r:id="rId12"/>
    <p:sldId id="319" r:id="rId13"/>
    <p:sldId id="317" r:id="rId14"/>
    <p:sldId id="322" r:id="rId15"/>
    <p:sldId id="323" r:id="rId16"/>
    <p:sldId id="285" r:id="rId17"/>
    <p:sldId id="326" r:id="rId18"/>
    <p:sldId id="325" r:id="rId19"/>
    <p:sldId id="299" r:id="rId20"/>
    <p:sldId id="286" r:id="rId21"/>
    <p:sldId id="277" r:id="rId22"/>
    <p:sldId id="259" r:id="rId23"/>
  </p:sldIdLst>
  <p:sldSz cx="9144000" cy="5143500" type="screen16x9"/>
  <p:notesSz cx="6858000" cy="9144000"/>
  <p:embeddedFontLst>
    <p:embeddedFont>
      <p:font typeface="Bebas Neue" panose="020B0606020202050201" pitchFamily="34" charset="0"/>
      <p:regular r:id="rId25"/>
    </p:embeddedFont>
    <p:embeddedFont>
      <p:font typeface="Darker Grotesque" panose="020B0604020202020204" charset="0"/>
      <p:regular r:id="rId26"/>
      <p:bold r:id="rId27"/>
    </p:embeddedFont>
    <p:embeddedFont>
      <p:font typeface="Darker Grotesque Medium" panose="020B0604020202020204" charset="0"/>
      <p:regular r:id="rId28"/>
      <p:bold r:id="rId29"/>
    </p:embeddedFont>
    <p:embeddedFont>
      <p:font typeface="Gadugi" panose="020B0502040204020203" pitchFamily="34" charset="0"/>
      <p:regular r:id="rId30"/>
      <p:bold r:id="rId31"/>
    </p:embeddedFont>
    <p:embeddedFont>
      <p:font typeface="Nunito Light" pitchFamily="2" charset="0"/>
      <p:regular r:id="rId32"/>
      <p:italic r:id="rId33"/>
    </p:embeddedFont>
    <p:embeddedFont>
      <p:font typeface="Open Sans" panose="020B0606030504020204" pitchFamily="34" charset="0"/>
      <p:regular r:id="rId34"/>
      <p:bold r:id="rId35"/>
      <p:italic r:id="rId36"/>
      <p:boldItalic r:id="rId37"/>
    </p:embeddedFont>
    <p:embeddedFont>
      <p:font typeface="Orbitron Black" panose="020B0604020202020204" charset="0"/>
      <p:bold r:id="rId38"/>
    </p:embeddedFont>
    <p:embeddedFont>
      <p:font typeface="Roboto Condensed Light" panose="02000000000000000000"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53B4A-C8DE-4008-AF36-8796F55E21A1}" v="925" dt="2024-11-28T08:32:09.424"/>
    <p1510:client id="{E92A8FC8-3690-1DD7-B5EB-6655575BF6A4}" v="5" dt="2024-11-28T06:31:58.327"/>
  </p1510:revLst>
</p1510:revInfo>
</file>

<file path=ppt/tableStyles.xml><?xml version="1.0" encoding="utf-8"?>
<a:tblStyleLst xmlns:a="http://schemas.openxmlformats.org/drawingml/2006/main" def="{887940FF-9AA6-44B6-80CD-3E4880C39050}">
  <a:tblStyle styleId="{887940FF-9AA6-44B6-80CD-3E4880C3905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D59292-8777-41B5-9A39-78A4C6B7122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9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G. Muiru" userId="d97b4e59-31a9-4eec-b76b-d8627528cbf4" providerId="ADAL" clId="{2A253B4A-C8DE-4008-AF36-8796F55E21A1}"/>
    <pc:docChg chg="undo redo custSel addSld delSld modSld sldOrd delMainMaster">
      <pc:chgData name="Ashley G. Muiru" userId="d97b4e59-31a9-4eec-b76b-d8627528cbf4" providerId="ADAL" clId="{2A253B4A-C8DE-4008-AF36-8796F55E21A1}" dt="2024-11-28T07:11:37.364" v="4857" actId="20577"/>
      <pc:docMkLst>
        <pc:docMk/>
      </pc:docMkLst>
      <pc:sldChg chg="addSp delSp modSp mod">
        <pc:chgData name="Ashley G. Muiru" userId="d97b4e59-31a9-4eec-b76b-d8627528cbf4" providerId="ADAL" clId="{2A253B4A-C8DE-4008-AF36-8796F55E21A1}" dt="2024-11-28T07:05:44.849" v="4840" actId="20577"/>
        <pc:sldMkLst>
          <pc:docMk/>
          <pc:sldMk cId="0" sldId="256"/>
        </pc:sldMkLst>
        <pc:spChg chg="mod">
          <ac:chgData name="Ashley G. Muiru" userId="d97b4e59-31a9-4eec-b76b-d8627528cbf4" providerId="ADAL" clId="{2A253B4A-C8DE-4008-AF36-8796F55E21A1}" dt="2024-11-19T11:39:56.102" v="29" actId="1076"/>
          <ac:spMkLst>
            <pc:docMk/>
            <pc:sldMk cId="0" sldId="256"/>
            <ac:spMk id="536" creationId="{00000000-0000-0000-0000-000000000000}"/>
          </ac:spMkLst>
        </pc:spChg>
        <pc:spChg chg="mod">
          <ac:chgData name="Ashley G. Muiru" userId="d97b4e59-31a9-4eec-b76b-d8627528cbf4" providerId="ADAL" clId="{2A253B4A-C8DE-4008-AF36-8796F55E21A1}" dt="2024-11-28T07:05:44.849" v="4840" actId="20577"/>
          <ac:spMkLst>
            <pc:docMk/>
            <pc:sldMk cId="0" sldId="256"/>
            <ac:spMk id="537" creationId="{00000000-0000-0000-0000-000000000000}"/>
          </ac:spMkLst>
        </pc:spChg>
      </pc:sldChg>
      <pc:sldChg chg="ord modNotes">
        <pc:chgData name="Ashley G. Muiru" userId="d97b4e59-31a9-4eec-b76b-d8627528cbf4" providerId="ADAL" clId="{2A253B4A-C8DE-4008-AF36-8796F55E21A1}" dt="2024-11-19T11:45:07.145" v="118"/>
        <pc:sldMkLst>
          <pc:docMk/>
          <pc:sldMk cId="0" sldId="257"/>
        </pc:sldMkLst>
      </pc:sldChg>
      <pc:sldChg chg="delSp modSp mod ord modNotes">
        <pc:chgData name="Ashley G. Muiru" userId="d97b4e59-31a9-4eec-b76b-d8627528cbf4" providerId="ADAL" clId="{2A253B4A-C8DE-4008-AF36-8796F55E21A1}" dt="2024-11-28T07:11:37.364" v="4857" actId="20577"/>
        <pc:sldMkLst>
          <pc:docMk/>
          <pc:sldMk cId="0" sldId="258"/>
        </pc:sldMkLst>
        <pc:spChg chg="mod">
          <ac:chgData name="Ashley G. Muiru" userId="d97b4e59-31a9-4eec-b76b-d8627528cbf4" providerId="ADAL" clId="{2A253B4A-C8DE-4008-AF36-8796F55E21A1}" dt="2024-11-19T12:00:57.680" v="353" actId="14100"/>
          <ac:spMkLst>
            <pc:docMk/>
            <pc:sldMk cId="0" sldId="258"/>
            <ac:spMk id="585" creationId="{00000000-0000-0000-0000-000000000000}"/>
          </ac:spMkLst>
        </pc:spChg>
        <pc:spChg chg="mod">
          <ac:chgData name="Ashley G. Muiru" userId="d97b4e59-31a9-4eec-b76b-d8627528cbf4" providerId="ADAL" clId="{2A253B4A-C8DE-4008-AF36-8796F55E21A1}" dt="2024-11-28T07:11:37.364" v="4857" actId="20577"/>
          <ac:spMkLst>
            <pc:docMk/>
            <pc:sldMk cId="0" sldId="258"/>
            <ac:spMk id="586" creationId="{00000000-0000-0000-0000-000000000000}"/>
          </ac:spMkLst>
        </pc:spChg>
      </pc:sldChg>
      <pc:sldChg chg="delSp modSp mod ord delAnim modNotes">
        <pc:chgData name="Ashley G. Muiru" userId="d97b4e59-31a9-4eec-b76b-d8627528cbf4" providerId="ADAL" clId="{2A253B4A-C8DE-4008-AF36-8796F55E21A1}" dt="2024-11-28T02:30:22.232" v="4598" actId="21"/>
        <pc:sldMkLst>
          <pc:docMk/>
          <pc:sldMk cId="0" sldId="259"/>
        </pc:sldMkLst>
        <pc:spChg chg="mod">
          <ac:chgData name="Ashley G. Muiru" userId="d97b4e59-31a9-4eec-b76b-d8627528cbf4" providerId="ADAL" clId="{2A253B4A-C8DE-4008-AF36-8796F55E21A1}" dt="2024-11-28T02:30:13.808" v="4597" actId="255"/>
          <ac:spMkLst>
            <pc:docMk/>
            <pc:sldMk cId="0" sldId="259"/>
            <ac:spMk id="599" creationId="{00000000-0000-0000-0000-000000000000}"/>
          </ac:spMkLst>
        </pc:spChg>
        <pc:spChg chg="del">
          <ac:chgData name="Ashley G. Muiru" userId="d97b4e59-31a9-4eec-b76b-d8627528cbf4" providerId="ADAL" clId="{2A253B4A-C8DE-4008-AF36-8796F55E21A1}" dt="2024-11-28T02:30:22.232" v="4598" actId="21"/>
          <ac:spMkLst>
            <pc:docMk/>
            <pc:sldMk cId="0" sldId="259"/>
            <ac:spMk id="608" creationId="{00000000-0000-0000-0000-000000000000}"/>
          </ac:spMkLst>
        </pc:spChg>
        <pc:spChg chg="del">
          <ac:chgData name="Ashley G. Muiru" userId="d97b4e59-31a9-4eec-b76b-d8627528cbf4" providerId="ADAL" clId="{2A253B4A-C8DE-4008-AF36-8796F55E21A1}" dt="2024-11-28T02:30:22.232" v="4598" actId="21"/>
          <ac:spMkLst>
            <pc:docMk/>
            <pc:sldMk cId="0" sldId="259"/>
            <ac:spMk id="609" creationId="{00000000-0000-0000-0000-000000000000}"/>
          </ac:spMkLst>
        </pc:spChg>
        <pc:spChg chg="del">
          <ac:chgData name="Ashley G. Muiru" userId="d97b4e59-31a9-4eec-b76b-d8627528cbf4" providerId="ADAL" clId="{2A253B4A-C8DE-4008-AF36-8796F55E21A1}" dt="2024-11-28T02:30:22.232" v="4598" actId="21"/>
          <ac:spMkLst>
            <pc:docMk/>
            <pc:sldMk cId="0" sldId="259"/>
            <ac:spMk id="610" creationId="{00000000-0000-0000-0000-000000000000}"/>
          </ac:spMkLst>
        </pc:spChg>
        <pc:spChg chg="del">
          <ac:chgData name="Ashley G. Muiru" userId="d97b4e59-31a9-4eec-b76b-d8627528cbf4" providerId="ADAL" clId="{2A253B4A-C8DE-4008-AF36-8796F55E21A1}" dt="2024-11-28T02:30:22.232" v="4598" actId="21"/>
          <ac:spMkLst>
            <pc:docMk/>
            <pc:sldMk cId="0" sldId="259"/>
            <ac:spMk id="611" creationId="{00000000-0000-0000-0000-000000000000}"/>
          </ac:spMkLst>
        </pc:spChg>
        <pc:spChg chg="del">
          <ac:chgData name="Ashley G. Muiru" userId="d97b4e59-31a9-4eec-b76b-d8627528cbf4" providerId="ADAL" clId="{2A253B4A-C8DE-4008-AF36-8796F55E21A1}" dt="2024-11-28T02:30:22.232" v="4598" actId="21"/>
          <ac:spMkLst>
            <pc:docMk/>
            <pc:sldMk cId="0" sldId="259"/>
            <ac:spMk id="612" creationId="{00000000-0000-0000-0000-000000000000}"/>
          </ac:spMkLst>
        </pc:spChg>
        <pc:picChg chg="mod">
          <ac:chgData name="Ashley G. Muiru" userId="d97b4e59-31a9-4eec-b76b-d8627528cbf4" providerId="ADAL" clId="{2A253B4A-C8DE-4008-AF36-8796F55E21A1}" dt="2024-11-19T13:18:33.506" v="915" actId="1076"/>
          <ac:picMkLst>
            <pc:docMk/>
            <pc:sldMk cId="0" sldId="259"/>
            <ac:picMk id="604" creationId="{00000000-0000-0000-0000-000000000000}"/>
          </ac:picMkLst>
        </pc:picChg>
        <pc:cxnChg chg="del">
          <ac:chgData name="Ashley G. Muiru" userId="d97b4e59-31a9-4eec-b76b-d8627528cbf4" providerId="ADAL" clId="{2A253B4A-C8DE-4008-AF36-8796F55E21A1}" dt="2024-11-28T02:30:22.232" v="4598" actId="21"/>
          <ac:cxnSpMkLst>
            <pc:docMk/>
            <pc:sldMk cId="0" sldId="259"/>
            <ac:cxnSpMk id="613" creationId="{00000000-0000-0000-0000-000000000000}"/>
          </ac:cxnSpMkLst>
        </pc:cxnChg>
        <pc:cxnChg chg="del">
          <ac:chgData name="Ashley G. Muiru" userId="d97b4e59-31a9-4eec-b76b-d8627528cbf4" providerId="ADAL" clId="{2A253B4A-C8DE-4008-AF36-8796F55E21A1}" dt="2024-11-28T02:30:22.232" v="4598" actId="21"/>
          <ac:cxnSpMkLst>
            <pc:docMk/>
            <pc:sldMk cId="0" sldId="259"/>
            <ac:cxnSpMk id="614" creationId="{00000000-0000-0000-0000-000000000000}"/>
          </ac:cxnSpMkLst>
        </pc:cxnChg>
      </pc:sldChg>
      <pc:sldChg chg="delSp modSp mod ord modNotes">
        <pc:chgData name="Ashley G. Muiru" userId="d97b4e59-31a9-4eec-b76b-d8627528cbf4" providerId="ADAL" clId="{2A253B4A-C8DE-4008-AF36-8796F55E21A1}" dt="2024-11-28T07:06:57.001" v="4841" actId="21"/>
        <pc:sldMkLst>
          <pc:docMk/>
          <pc:sldMk cId="0" sldId="260"/>
        </pc:sldMkLst>
        <pc:spChg chg="mod">
          <ac:chgData name="Ashley G. Muiru" userId="d97b4e59-31a9-4eec-b76b-d8627528cbf4" providerId="ADAL" clId="{2A253B4A-C8DE-4008-AF36-8796F55E21A1}" dt="2024-11-28T01:18:12.544" v="3565" actId="20577"/>
          <ac:spMkLst>
            <pc:docMk/>
            <pc:sldMk cId="0" sldId="260"/>
            <ac:spMk id="619" creationId="{00000000-0000-0000-0000-000000000000}"/>
          </ac:spMkLst>
        </pc:spChg>
        <pc:spChg chg="mod">
          <ac:chgData name="Ashley G. Muiru" userId="d97b4e59-31a9-4eec-b76b-d8627528cbf4" providerId="ADAL" clId="{2A253B4A-C8DE-4008-AF36-8796F55E21A1}" dt="2024-11-27T23:35:48.088" v="2952" actId="20577"/>
          <ac:spMkLst>
            <pc:docMk/>
            <pc:sldMk cId="0" sldId="260"/>
            <ac:spMk id="622" creationId="{00000000-0000-0000-0000-000000000000}"/>
          </ac:spMkLst>
        </pc:spChg>
        <pc:spChg chg="mod">
          <ac:chgData name="Ashley G. Muiru" userId="d97b4e59-31a9-4eec-b76b-d8627528cbf4" providerId="ADAL" clId="{2A253B4A-C8DE-4008-AF36-8796F55E21A1}" dt="2024-11-28T00:16:03.843" v="2999" actId="14100"/>
          <ac:spMkLst>
            <pc:docMk/>
            <pc:sldMk cId="0" sldId="260"/>
            <ac:spMk id="625" creationId="{00000000-0000-0000-0000-000000000000}"/>
          </ac:spMkLst>
        </pc:spChg>
        <pc:spChg chg="mod">
          <ac:chgData name="Ashley G. Muiru" userId="d97b4e59-31a9-4eec-b76b-d8627528cbf4" providerId="ADAL" clId="{2A253B4A-C8DE-4008-AF36-8796F55E21A1}" dt="2024-11-28T00:16:15.418" v="3005" actId="20577"/>
          <ac:spMkLst>
            <pc:docMk/>
            <pc:sldMk cId="0" sldId="260"/>
            <ac:spMk id="628" creationId="{00000000-0000-0000-0000-000000000000}"/>
          </ac:spMkLst>
        </pc:spChg>
        <pc:spChg chg="mod">
          <ac:chgData name="Ashley G. Muiru" userId="d97b4e59-31a9-4eec-b76b-d8627528cbf4" providerId="ADAL" clId="{2A253B4A-C8DE-4008-AF36-8796F55E21A1}" dt="2024-11-19T13:30:47.708" v="982" actId="20577"/>
          <ac:spMkLst>
            <pc:docMk/>
            <pc:sldMk cId="0" sldId="260"/>
            <ac:spMk id="631" creationId="{00000000-0000-0000-0000-000000000000}"/>
          </ac:spMkLst>
        </pc:spChg>
        <pc:spChg chg="mod">
          <ac:chgData name="Ashley G. Muiru" userId="d97b4e59-31a9-4eec-b76b-d8627528cbf4" providerId="ADAL" clId="{2A253B4A-C8DE-4008-AF36-8796F55E21A1}" dt="2024-11-19T11:44:53.658" v="116" actId="1076"/>
          <ac:spMkLst>
            <pc:docMk/>
            <pc:sldMk cId="0" sldId="260"/>
            <ac:spMk id="634" creationId="{00000000-0000-0000-0000-000000000000}"/>
          </ac:spMkLst>
        </pc:spChg>
        <pc:spChg chg="del">
          <ac:chgData name="Ashley G. Muiru" userId="d97b4e59-31a9-4eec-b76b-d8627528cbf4" providerId="ADAL" clId="{2A253B4A-C8DE-4008-AF36-8796F55E21A1}" dt="2024-11-28T07:06:57.001" v="4841" actId="21"/>
          <ac:spMkLst>
            <pc:docMk/>
            <pc:sldMk cId="0" sldId="260"/>
            <ac:spMk id="656" creationId="{00000000-0000-0000-0000-000000000000}"/>
          </ac:spMkLst>
        </pc:spChg>
        <pc:spChg chg="del">
          <ac:chgData name="Ashley G. Muiru" userId="d97b4e59-31a9-4eec-b76b-d8627528cbf4" providerId="ADAL" clId="{2A253B4A-C8DE-4008-AF36-8796F55E21A1}" dt="2024-11-28T07:06:57.001" v="4841" actId="21"/>
          <ac:spMkLst>
            <pc:docMk/>
            <pc:sldMk cId="0" sldId="260"/>
            <ac:spMk id="657" creationId="{00000000-0000-0000-0000-000000000000}"/>
          </ac:spMkLst>
        </pc:spChg>
        <pc:spChg chg="del">
          <ac:chgData name="Ashley G. Muiru" userId="d97b4e59-31a9-4eec-b76b-d8627528cbf4" providerId="ADAL" clId="{2A253B4A-C8DE-4008-AF36-8796F55E21A1}" dt="2024-11-28T07:06:57.001" v="4841" actId="21"/>
          <ac:spMkLst>
            <pc:docMk/>
            <pc:sldMk cId="0" sldId="260"/>
            <ac:spMk id="658" creationId="{00000000-0000-0000-0000-000000000000}"/>
          </ac:spMkLst>
        </pc:spChg>
        <pc:spChg chg="del">
          <ac:chgData name="Ashley G. Muiru" userId="d97b4e59-31a9-4eec-b76b-d8627528cbf4" providerId="ADAL" clId="{2A253B4A-C8DE-4008-AF36-8796F55E21A1}" dt="2024-11-28T07:06:57.001" v="4841" actId="21"/>
          <ac:spMkLst>
            <pc:docMk/>
            <pc:sldMk cId="0" sldId="260"/>
            <ac:spMk id="659" creationId="{00000000-0000-0000-0000-000000000000}"/>
          </ac:spMkLst>
        </pc:spChg>
        <pc:spChg chg="del">
          <ac:chgData name="Ashley G. Muiru" userId="d97b4e59-31a9-4eec-b76b-d8627528cbf4" providerId="ADAL" clId="{2A253B4A-C8DE-4008-AF36-8796F55E21A1}" dt="2024-11-28T07:06:57.001" v="4841" actId="21"/>
          <ac:spMkLst>
            <pc:docMk/>
            <pc:sldMk cId="0" sldId="260"/>
            <ac:spMk id="660" creationId="{00000000-0000-0000-0000-000000000000}"/>
          </ac:spMkLst>
        </pc:spChg>
        <pc:cxnChg chg="del">
          <ac:chgData name="Ashley G. Muiru" userId="d97b4e59-31a9-4eec-b76b-d8627528cbf4" providerId="ADAL" clId="{2A253B4A-C8DE-4008-AF36-8796F55E21A1}" dt="2024-11-28T07:06:57.001" v="4841" actId="21"/>
          <ac:cxnSpMkLst>
            <pc:docMk/>
            <pc:sldMk cId="0" sldId="260"/>
            <ac:cxnSpMk id="661" creationId="{00000000-0000-0000-0000-000000000000}"/>
          </ac:cxnSpMkLst>
        </pc:cxnChg>
        <pc:cxnChg chg="del">
          <ac:chgData name="Ashley G. Muiru" userId="d97b4e59-31a9-4eec-b76b-d8627528cbf4" providerId="ADAL" clId="{2A253B4A-C8DE-4008-AF36-8796F55E21A1}" dt="2024-11-28T07:06:57.001" v="4841" actId="21"/>
          <ac:cxnSpMkLst>
            <pc:docMk/>
            <pc:sldMk cId="0" sldId="260"/>
            <ac:cxnSpMk id="662" creationId="{00000000-0000-0000-0000-000000000000}"/>
          </ac:cxnSpMkLst>
        </pc:cxnChg>
      </pc:sldChg>
      <pc:sldChg chg="modSp mod ord modNotes">
        <pc:chgData name="Ashley G. Muiru" userId="d97b4e59-31a9-4eec-b76b-d8627528cbf4" providerId="ADAL" clId="{2A253B4A-C8DE-4008-AF36-8796F55E21A1}" dt="2024-11-19T13:17:32.768" v="861"/>
        <pc:sldMkLst>
          <pc:docMk/>
          <pc:sldMk cId="0" sldId="261"/>
        </pc:sldMkLst>
      </pc:sldChg>
      <pc:sldChg chg="addSp delSp modSp mod ord modNotes">
        <pc:chgData name="Ashley G. Muiru" userId="d97b4e59-31a9-4eec-b76b-d8627528cbf4" providerId="ADAL" clId="{2A253B4A-C8DE-4008-AF36-8796F55E21A1}" dt="2024-11-28T01:17:26.006" v="3549" actId="1076"/>
        <pc:sldMkLst>
          <pc:docMk/>
          <pc:sldMk cId="0" sldId="262"/>
        </pc:sldMkLst>
        <pc:spChg chg="add mod">
          <ac:chgData name="Ashley G. Muiru" userId="d97b4e59-31a9-4eec-b76b-d8627528cbf4" providerId="ADAL" clId="{2A253B4A-C8DE-4008-AF36-8796F55E21A1}" dt="2024-11-28T01:17:11.969" v="3547" actId="14100"/>
          <ac:spMkLst>
            <pc:docMk/>
            <pc:sldMk cId="0" sldId="262"/>
            <ac:spMk id="2" creationId="{B33C0821-B08D-19C5-468D-E64FBCA598D0}"/>
          </ac:spMkLst>
        </pc:spChg>
        <pc:spChg chg="mod">
          <ac:chgData name="Ashley G. Muiru" userId="d97b4e59-31a9-4eec-b76b-d8627528cbf4" providerId="ADAL" clId="{2A253B4A-C8DE-4008-AF36-8796F55E21A1}" dt="2024-11-28T01:16:33.399" v="3539" actId="6549"/>
          <ac:spMkLst>
            <pc:docMk/>
            <pc:sldMk cId="0" sldId="262"/>
            <ac:spMk id="683" creationId="{00000000-0000-0000-0000-000000000000}"/>
          </ac:spMkLst>
        </pc:spChg>
        <pc:spChg chg="del">
          <ac:chgData name="Ashley G. Muiru" userId="d97b4e59-31a9-4eec-b76b-d8627528cbf4" providerId="ADAL" clId="{2A253B4A-C8DE-4008-AF36-8796F55E21A1}" dt="2024-11-28T01:17:19.004" v="3548" actId="21"/>
          <ac:spMkLst>
            <pc:docMk/>
            <pc:sldMk cId="0" sldId="262"/>
            <ac:spMk id="702" creationId="{00000000-0000-0000-0000-000000000000}"/>
          </ac:spMkLst>
        </pc:spChg>
        <pc:spChg chg="del">
          <ac:chgData name="Ashley G. Muiru" userId="d97b4e59-31a9-4eec-b76b-d8627528cbf4" providerId="ADAL" clId="{2A253B4A-C8DE-4008-AF36-8796F55E21A1}" dt="2024-11-28T01:17:19.004" v="3548" actId="21"/>
          <ac:spMkLst>
            <pc:docMk/>
            <pc:sldMk cId="0" sldId="262"/>
            <ac:spMk id="703" creationId="{00000000-0000-0000-0000-000000000000}"/>
          </ac:spMkLst>
        </pc:spChg>
        <pc:spChg chg="del">
          <ac:chgData name="Ashley G. Muiru" userId="d97b4e59-31a9-4eec-b76b-d8627528cbf4" providerId="ADAL" clId="{2A253B4A-C8DE-4008-AF36-8796F55E21A1}" dt="2024-11-28T01:17:19.004" v="3548" actId="21"/>
          <ac:spMkLst>
            <pc:docMk/>
            <pc:sldMk cId="0" sldId="262"/>
            <ac:spMk id="704" creationId="{00000000-0000-0000-0000-000000000000}"/>
          </ac:spMkLst>
        </pc:spChg>
        <pc:spChg chg="del">
          <ac:chgData name="Ashley G. Muiru" userId="d97b4e59-31a9-4eec-b76b-d8627528cbf4" providerId="ADAL" clId="{2A253B4A-C8DE-4008-AF36-8796F55E21A1}" dt="2024-11-28T01:17:19.004" v="3548" actId="21"/>
          <ac:spMkLst>
            <pc:docMk/>
            <pc:sldMk cId="0" sldId="262"/>
            <ac:spMk id="705" creationId="{00000000-0000-0000-0000-000000000000}"/>
          </ac:spMkLst>
        </pc:spChg>
        <pc:spChg chg="del">
          <ac:chgData name="Ashley G. Muiru" userId="d97b4e59-31a9-4eec-b76b-d8627528cbf4" providerId="ADAL" clId="{2A253B4A-C8DE-4008-AF36-8796F55E21A1}" dt="2024-11-28T01:17:19.004" v="3548" actId="21"/>
          <ac:spMkLst>
            <pc:docMk/>
            <pc:sldMk cId="0" sldId="262"/>
            <ac:spMk id="706" creationId="{00000000-0000-0000-0000-000000000000}"/>
          </ac:spMkLst>
        </pc:spChg>
        <pc:grpChg chg="mod">
          <ac:chgData name="Ashley G. Muiru" userId="d97b4e59-31a9-4eec-b76b-d8627528cbf4" providerId="ADAL" clId="{2A253B4A-C8DE-4008-AF36-8796F55E21A1}" dt="2024-11-28T01:17:26.006" v="3549" actId="1076"/>
          <ac:grpSpMkLst>
            <pc:docMk/>
            <pc:sldMk cId="0" sldId="262"/>
            <ac:grpSpMk id="684" creationId="{00000000-0000-0000-0000-000000000000}"/>
          </ac:grpSpMkLst>
        </pc:grpChg>
        <pc:cxnChg chg="del">
          <ac:chgData name="Ashley G. Muiru" userId="d97b4e59-31a9-4eec-b76b-d8627528cbf4" providerId="ADAL" clId="{2A253B4A-C8DE-4008-AF36-8796F55E21A1}" dt="2024-11-28T01:17:19.004" v="3548" actId="21"/>
          <ac:cxnSpMkLst>
            <pc:docMk/>
            <pc:sldMk cId="0" sldId="262"/>
            <ac:cxnSpMk id="707" creationId="{00000000-0000-0000-0000-000000000000}"/>
          </ac:cxnSpMkLst>
        </pc:cxnChg>
        <pc:cxnChg chg="del">
          <ac:chgData name="Ashley G. Muiru" userId="d97b4e59-31a9-4eec-b76b-d8627528cbf4" providerId="ADAL" clId="{2A253B4A-C8DE-4008-AF36-8796F55E21A1}" dt="2024-11-28T01:17:19.004" v="3548" actId="21"/>
          <ac:cxnSpMkLst>
            <pc:docMk/>
            <pc:sldMk cId="0" sldId="262"/>
            <ac:cxnSpMk id="708" creationId="{00000000-0000-0000-0000-000000000000}"/>
          </ac:cxnSpMkLst>
        </pc:cxnChg>
      </pc:sldChg>
      <pc:sldChg chg="delSp modSp mod ord">
        <pc:chgData name="Ashley G. Muiru" userId="d97b4e59-31a9-4eec-b76b-d8627528cbf4" providerId="ADAL" clId="{2A253B4A-C8DE-4008-AF36-8796F55E21A1}" dt="2024-11-28T07:07:03.491" v="4842" actId="21"/>
        <pc:sldMkLst>
          <pc:docMk/>
          <pc:sldMk cId="0" sldId="263"/>
        </pc:sldMkLst>
        <pc:spChg chg="mod">
          <ac:chgData name="Ashley G. Muiru" userId="d97b4e59-31a9-4eec-b76b-d8627528cbf4" providerId="ADAL" clId="{2A253B4A-C8DE-4008-AF36-8796F55E21A1}" dt="2024-11-19T12:01:52.214" v="362" actId="14100"/>
          <ac:spMkLst>
            <pc:docMk/>
            <pc:sldMk cId="0" sldId="263"/>
            <ac:spMk id="713" creationId="{00000000-0000-0000-0000-000000000000}"/>
          </ac:spMkLst>
        </pc:spChg>
        <pc:spChg chg="mod">
          <ac:chgData name="Ashley G. Muiru" userId="d97b4e59-31a9-4eec-b76b-d8627528cbf4" providerId="ADAL" clId="{2A253B4A-C8DE-4008-AF36-8796F55E21A1}" dt="2024-11-19T12:01:44.416" v="359" actId="1076"/>
          <ac:spMkLst>
            <pc:docMk/>
            <pc:sldMk cId="0" sldId="263"/>
            <ac:spMk id="714" creationId="{00000000-0000-0000-0000-000000000000}"/>
          </ac:spMkLst>
        </pc:spChg>
        <pc:spChg chg="del">
          <ac:chgData name="Ashley G. Muiru" userId="d97b4e59-31a9-4eec-b76b-d8627528cbf4" providerId="ADAL" clId="{2A253B4A-C8DE-4008-AF36-8796F55E21A1}" dt="2024-11-28T07:07:03.491" v="4842" actId="21"/>
          <ac:spMkLst>
            <pc:docMk/>
            <pc:sldMk cId="0" sldId="263"/>
            <ac:spMk id="722" creationId="{00000000-0000-0000-0000-000000000000}"/>
          </ac:spMkLst>
        </pc:spChg>
        <pc:spChg chg="del">
          <ac:chgData name="Ashley G. Muiru" userId="d97b4e59-31a9-4eec-b76b-d8627528cbf4" providerId="ADAL" clId="{2A253B4A-C8DE-4008-AF36-8796F55E21A1}" dt="2024-11-28T07:07:03.491" v="4842" actId="21"/>
          <ac:spMkLst>
            <pc:docMk/>
            <pc:sldMk cId="0" sldId="263"/>
            <ac:spMk id="723" creationId="{00000000-0000-0000-0000-000000000000}"/>
          </ac:spMkLst>
        </pc:spChg>
        <pc:spChg chg="del">
          <ac:chgData name="Ashley G. Muiru" userId="d97b4e59-31a9-4eec-b76b-d8627528cbf4" providerId="ADAL" clId="{2A253B4A-C8DE-4008-AF36-8796F55E21A1}" dt="2024-11-28T07:07:03.491" v="4842" actId="21"/>
          <ac:spMkLst>
            <pc:docMk/>
            <pc:sldMk cId="0" sldId="263"/>
            <ac:spMk id="724" creationId="{00000000-0000-0000-0000-000000000000}"/>
          </ac:spMkLst>
        </pc:spChg>
        <pc:spChg chg="del">
          <ac:chgData name="Ashley G. Muiru" userId="d97b4e59-31a9-4eec-b76b-d8627528cbf4" providerId="ADAL" clId="{2A253B4A-C8DE-4008-AF36-8796F55E21A1}" dt="2024-11-28T07:07:03.491" v="4842" actId="21"/>
          <ac:spMkLst>
            <pc:docMk/>
            <pc:sldMk cId="0" sldId="263"/>
            <ac:spMk id="725" creationId="{00000000-0000-0000-0000-000000000000}"/>
          </ac:spMkLst>
        </pc:spChg>
        <pc:spChg chg="del">
          <ac:chgData name="Ashley G. Muiru" userId="d97b4e59-31a9-4eec-b76b-d8627528cbf4" providerId="ADAL" clId="{2A253B4A-C8DE-4008-AF36-8796F55E21A1}" dt="2024-11-28T07:07:03.491" v="4842" actId="21"/>
          <ac:spMkLst>
            <pc:docMk/>
            <pc:sldMk cId="0" sldId="263"/>
            <ac:spMk id="726" creationId="{00000000-0000-0000-0000-000000000000}"/>
          </ac:spMkLst>
        </pc:spChg>
        <pc:cxnChg chg="del">
          <ac:chgData name="Ashley G. Muiru" userId="d97b4e59-31a9-4eec-b76b-d8627528cbf4" providerId="ADAL" clId="{2A253B4A-C8DE-4008-AF36-8796F55E21A1}" dt="2024-11-28T07:07:03.491" v="4842" actId="21"/>
          <ac:cxnSpMkLst>
            <pc:docMk/>
            <pc:sldMk cId="0" sldId="263"/>
            <ac:cxnSpMk id="727" creationId="{00000000-0000-0000-0000-000000000000}"/>
          </ac:cxnSpMkLst>
        </pc:cxnChg>
        <pc:cxnChg chg="del">
          <ac:chgData name="Ashley G. Muiru" userId="d97b4e59-31a9-4eec-b76b-d8627528cbf4" providerId="ADAL" clId="{2A253B4A-C8DE-4008-AF36-8796F55E21A1}" dt="2024-11-28T07:07:03.491" v="4842" actId="21"/>
          <ac:cxnSpMkLst>
            <pc:docMk/>
            <pc:sldMk cId="0" sldId="263"/>
            <ac:cxnSpMk id="728" creationId="{00000000-0000-0000-0000-000000000000}"/>
          </ac:cxnSpMkLst>
        </pc:cxnChg>
      </pc:sldChg>
      <pc:sldChg chg="modSp del mod ord modNotes">
        <pc:chgData name="Ashley G. Muiru" userId="d97b4e59-31a9-4eec-b76b-d8627528cbf4" providerId="ADAL" clId="{2A253B4A-C8DE-4008-AF36-8796F55E21A1}" dt="2024-11-20T08:36:36.346" v="2096" actId="2696"/>
        <pc:sldMkLst>
          <pc:docMk/>
          <pc:sldMk cId="0" sldId="264"/>
        </pc:sldMkLst>
      </pc:sldChg>
      <pc:sldChg chg="ord modNotes">
        <pc:chgData name="Ashley G. Muiru" userId="d97b4e59-31a9-4eec-b76b-d8627528cbf4" providerId="ADAL" clId="{2A253B4A-C8DE-4008-AF36-8796F55E21A1}" dt="2024-11-19T13:02:26.468" v="780"/>
        <pc:sldMkLst>
          <pc:docMk/>
          <pc:sldMk cId="0" sldId="265"/>
        </pc:sldMkLst>
      </pc:sldChg>
      <pc:sldChg chg="ord modNotes">
        <pc:chgData name="Ashley G. Muiru" userId="d97b4e59-31a9-4eec-b76b-d8627528cbf4" providerId="ADAL" clId="{2A253B4A-C8DE-4008-AF36-8796F55E21A1}" dt="2024-11-19T13:02:20.632" v="776"/>
        <pc:sldMkLst>
          <pc:docMk/>
          <pc:sldMk cId="0" sldId="266"/>
        </pc:sldMkLst>
      </pc:sldChg>
      <pc:sldChg chg="ord modNotes">
        <pc:chgData name="Ashley G. Muiru" userId="d97b4e59-31a9-4eec-b76b-d8627528cbf4" providerId="ADAL" clId="{2A253B4A-C8DE-4008-AF36-8796F55E21A1}" dt="2024-11-19T13:05:05.184" v="817"/>
        <pc:sldMkLst>
          <pc:docMk/>
          <pc:sldMk cId="0" sldId="267"/>
        </pc:sldMkLst>
      </pc:sldChg>
      <pc:sldChg chg="del">
        <pc:chgData name="Ashley G. Muiru" userId="d97b4e59-31a9-4eec-b76b-d8627528cbf4" providerId="ADAL" clId="{2A253B4A-C8DE-4008-AF36-8796F55E21A1}" dt="2024-11-19T14:31:09.789" v="1632" actId="2696"/>
        <pc:sldMkLst>
          <pc:docMk/>
          <pc:sldMk cId="0" sldId="268"/>
        </pc:sldMkLst>
      </pc:sldChg>
      <pc:sldChg chg="ord modNotes">
        <pc:chgData name="Ashley G. Muiru" userId="d97b4e59-31a9-4eec-b76b-d8627528cbf4" providerId="ADAL" clId="{2A253B4A-C8DE-4008-AF36-8796F55E21A1}" dt="2024-11-19T13:02:47.165" v="787"/>
        <pc:sldMkLst>
          <pc:docMk/>
          <pc:sldMk cId="0" sldId="269"/>
        </pc:sldMkLst>
      </pc:sldChg>
      <pc:sldChg chg="del">
        <pc:chgData name="Ashley G. Muiru" userId="d97b4e59-31a9-4eec-b76b-d8627528cbf4" providerId="ADAL" clId="{2A253B4A-C8DE-4008-AF36-8796F55E21A1}" dt="2024-11-19T14:31:06.044" v="1631" actId="2696"/>
        <pc:sldMkLst>
          <pc:docMk/>
          <pc:sldMk cId="0" sldId="270"/>
        </pc:sldMkLst>
      </pc:sldChg>
      <pc:sldChg chg="del">
        <pc:chgData name="Ashley G. Muiru" userId="d97b4e59-31a9-4eec-b76b-d8627528cbf4" providerId="ADAL" clId="{2A253B4A-C8DE-4008-AF36-8796F55E21A1}" dt="2024-11-19T14:31:02.512" v="1630" actId="2696"/>
        <pc:sldMkLst>
          <pc:docMk/>
          <pc:sldMk cId="0" sldId="271"/>
        </pc:sldMkLst>
      </pc:sldChg>
      <pc:sldChg chg="ord modNotes">
        <pc:chgData name="Ashley G. Muiru" userId="d97b4e59-31a9-4eec-b76b-d8627528cbf4" providerId="ADAL" clId="{2A253B4A-C8DE-4008-AF36-8796F55E21A1}" dt="2024-11-19T13:02:14.495" v="772"/>
        <pc:sldMkLst>
          <pc:docMk/>
          <pc:sldMk cId="0" sldId="272"/>
        </pc:sldMkLst>
      </pc:sldChg>
      <pc:sldChg chg="ord modNotes">
        <pc:chgData name="Ashley G. Muiru" userId="d97b4e59-31a9-4eec-b76b-d8627528cbf4" providerId="ADAL" clId="{2A253B4A-C8DE-4008-AF36-8796F55E21A1}" dt="2024-11-19T13:03:05.207" v="795"/>
        <pc:sldMkLst>
          <pc:docMk/>
          <pc:sldMk cId="0" sldId="273"/>
        </pc:sldMkLst>
      </pc:sldChg>
      <pc:sldChg chg="ord modNotes">
        <pc:chgData name="Ashley G. Muiru" userId="d97b4e59-31a9-4eec-b76b-d8627528cbf4" providerId="ADAL" clId="{2A253B4A-C8DE-4008-AF36-8796F55E21A1}" dt="2024-11-19T13:08:17.218" v="845"/>
        <pc:sldMkLst>
          <pc:docMk/>
          <pc:sldMk cId="0" sldId="274"/>
        </pc:sldMkLst>
      </pc:sldChg>
      <pc:sldChg chg="ord modNotes">
        <pc:chgData name="Ashley G. Muiru" userId="d97b4e59-31a9-4eec-b76b-d8627528cbf4" providerId="ADAL" clId="{2A253B4A-C8DE-4008-AF36-8796F55E21A1}" dt="2024-11-19T13:03:24.483" v="799"/>
        <pc:sldMkLst>
          <pc:docMk/>
          <pc:sldMk cId="0" sldId="275"/>
        </pc:sldMkLst>
      </pc:sldChg>
      <pc:sldChg chg="delSp modSp mod ord delAnim">
        <pc:chgData name="Ashley G. Muiru" userId="d97b4e59-31a9-4eec-b76b-d8627528cbf4" providerId="ADAL" clId="{2A253B4A-C8DE-4008-AF36-8796F55E21A1}" dt="2024-11-19T13:55:06.723" v="1126" actId="1076"/>
        <pc:sldMkLst>
          <pc:docMk/>
          <pc:sldMk cId="0" sldId="277"/>
        </pc:sldMkLst>
        <pc:spChg chg="mod">
          <ac:chgData name="Ashley G. Muiru" userId="d97b4e59-31a9-4eec-b76b-d8627528cbf4" providerId="ADAL" clId="{2A253B4A-C8DE-4008-AF36-8796F55E21A1}" dt="2024-11-19T13:55:06.723" v="1126" actId="1076"/>
          <ac:spMkLst>
            <pc:docMk/>
            <pc:sldMk cId="0" sldId="277"/>
            <ac:spMk id="1057" creationId="{00000000-0000-0000-0000-000000000000}"/>
          </ac:spMkLst>
        </pc:spChg>
        <pc:picChg chg="mod">
          <ac:chgData name="Ashley G. Muiru" userId="d97b4e59-31a9-4eec-b76b-d8627528cbf4" providerId="ADAL" clId="{2A253B4A-C8DE-4008-AF36-8796F55E21A1}" dt="2024-11-19T13:54:56.475" v="1125" actId="1076"/>
          <ac:picMkLst>
            <pc:docMk/>
            <pc:sldMk cId="0" sldId="277"/>
            <ac:picMk id="1049" creationId="{00000000-0000-0000-0000-000000000000}"/>
          </ac:picMkLst>
        </pc:picChg>
      </pc:sldChg>
      <pc:sldChg chg="del mod modShow">
        <pc:chgData name="Ashley G. Muiru" userId="d97b4e59-31a9-4eec-b76b-d8627528cbf4" providerId="ADAL" clId="{2A253B4A-C8DE-4008-AF36-8796F55E21A1}" dt="2024-11-20T08:03:55.220" v="1942" actId="2696"/>
        <pc:sldMkLst>
          <pc:docMk/>
          <pc:sldMk cId="0" sldId="280"/>
        </pc:sldMkLst>
      </pc:sldChg>
      <pc:sldChg chg="del">
        <pc:chgData name="Ashley G. Muiru" userId="d97b4e59-31a9-4eec-b76b-d8627528cbf4" providerId="ADAL" clId="{2A253B4A-C8DE-4008-AF36-8796F55E21A1}" dt="2024-11-19T14:30:54.306" v="1629" actId="2696"/>
        <pc:sldMkLst>
          <pc:docMk/>
          <pc:sldMk cId="0" sldId="281"/>
        </pc:sldMkLst>
      </pc:sldChg>
      <pc:sldChg chg="del">
        <pc:chgData name="Ashley G. Muiru" userId="d97b4e59-31a9-4eec-b76b-d8627528cbf4" providerId="ADAL" clId="{2A253B4A-C8DE-4008-AF36-8796F55E21A1}" dt="2024-11-19T14:30:51.810" v="1628" actId="2696"/>
        <pc:sldMkLst>
          <pc:docMk/>
          <pc:sldMk cId="0" sldId="282"/>
        </pc:sldMkLst>
      </pc:sldChg>
      <pc:sldChg chg="del">
        <pc:chgData name="Ashley G. Muiru" userId="d97b4e59-31a9-4eec-b76b-d8627528cbf4" providerId="ADAL" clId="{2A253B4A-C8DE-4008-AF36-8796F55E21A1}" dt="2024-11-19T14:30:47.009" v="1627" actId="2696"/>
        <pc:sldMkLst>
          <pc:docMk/>
          <pc:sldMk cId="0" sldId="283"/>
        </pc:sldMkLst>
      </pc:sldChg>
      <pc:sldChg chg="del">
        <pc:chgData name="Ashley G. Muiru" userId="d97b4e59-31a9-4eec-b76b-d8627528cbf4" providerId="ADAL" clId="{2A253B4A-C8DE-4008-AF36-8796F55E21A1}" dt="2024-11-19T14:30:44.097" v="1626" actId="2696"/>
        <pc:sldMkLst>
          <pc:docMk/>
          <pc:sldMk cId="0" sldId="284"/>
        </pc:sldMkLst>
      </pc:sldChg>
      <pc:sldChg chg="addSp delSp modSp mod ord modNotes">
        <pc:chgData name="Ashley G. Muiru" userId="d97b4e59-31a9-4eec-b76b-d8627528cbf4" providerId="ADAL" clId="{2A253B4A-C8DE-4008-AF36-8796F55E21A1}" dt="2024-11-28T01:52:22.631" v="3987" actId="1076"/>
        <pc:sldMkLst>
          <pc:docMk/>
          <pc:sldMk cId="0" sldId="285"/>
        </pc:sldMkLst>
        <pc:spChg chg="add del mod">
          <ac:chgData name="Ashley G. Muiru" userId="d97b4e59-31a9-4eec-b76b-d8627528cbf4" providerId="ADAL" clId="{2A253B4A-C8DE-4008-AF36-8796F55E21A1}" dt="2024-11-28T00:55:52.085" v="3299" actId="21"/>
          <ac:spMkLst>
            <pc:docMk/>
            <pc:sldMk cId="0" sldId="285"/>
            <ac:spMk id="3" creationId="{208BA27F-7DE2-86E9-BAF7-90B0EF348812}"/>
          </ac:spMkLst>
        </pc:spChg>
        <pc:spChg chg="add mod">
          <ac:chgData name="Ashley G. Muiru" userId="d97b4e59-31a9-4eec-b76b-d8627528cbf4" providerId="ADAL" clId="{2A253B4A-C8DE-4008-AF36-8796F55E21A1}" dt="2024-11-28T01:51:58.896" v="3985" actId="1076"/>
          <ac:spMkLst>
            <pc:docMk/>
            <pc:sldMk cId="0" sldId="285"/>
            <ac:spMk id="5" creationId="{1B62087E-6F2C-9105-18BA-C4725765FD9C}"/>
          </ac:spMkLst>
        </pc:spChg>
        <pc:spChg chg="mod">
          <ac:chgData name="Ashley G. Muiru" userId="d97b4e59-31a9-4eec-b76b-d8627528cbf4" providerId="ADAL" clId="{2A253B4A-C8DE-4008-AF36-8796F55E21A1}" dt="2024-11-28T01:52:22.631" v="3987" actId="1076"/>
          <ac:spMkLst>
            <pc:docMk/>
            <pc:sldMk cId="0" sldId="285"/>
            <ac:spMk id="1330" creationId="{00000000-0000-0000-0000-000000000000}"/>
          </ac:spMkLst>
        </pc:spChg>
        <pc:spChg chg="del mod">
          <ac:chgData name="Ashley G. Muiru" userId="d97b4e59-31a9-4eec-b76b-d8627528cbf4" providerId="ADAL" clId="{2A253B4A-C8DE-4008-AF36-8796F55E21A1}" dt="2024-11-28T00:55:49.873" v="3298" actId="21"/>
          <ac:spMkLst>
            <pc:docMk/>
            <pc:sldMk cId="0" sldId="285"/>
            <ac:spMk id="1332" creationId="{00000000-0000-0000-0000-000000000000}"/>
          </ac:spMkLst>
        </pc:spChg>
        <pc:spChg chg="mod">
          <ac:chgData name="Ashley G. Muiru" userId="d97b4e59-31a9-4eec-b76b-d8627528cbf4" providerId="ADAL" clId="{2A253B4A-C8DE-4008-AF36-8796F55E21A1}" dt="2024-11-28T00:59:12.462" v="3399" actId="1076"/>
          <ac:spMkLst>
            <pc:docMk/>
            <pc:sldMk cId="0" sldId="285"/>
            <ac:spMk id="1350" creationId="{00000000-0000-0000-0000-000000000000}"/>
          </ac:spMkLst>
        </pc:spChg>
        <pc:grpChg chg="del">
          <ac:chgData name="Ashley G. Muiru" userId="d97b4e59-31a9-4eec-b76b-d8627528cbf4" providerId="ADAL" clId="{2A253B4A-C8DE-4008-AF36-8796F55E21A1}" dt="2024-11-28T00:55:54.784" v="3300" actId="21"/>
          <ac:grpSpMkLst>
            <pc:docMk/>
            <pc:sldMk cId="0" sldId="285"/>
            <ac:grpSpMk id="1333" creationId="{00000000-0000-0000-0000-000000000000}"/>
          </ac:grpSpMkLst>
        </pc:grpChg>
        <pc:graphicFrameChg chg="add mod">
          <ac:chgData name="Ashley G. Muiru" userId="d97b4e59-31a9-4eec-b76b-d8627528cbf4" providerId="ADAL" clId="{2A253B4A-C8DE-4008-AF36-8796F55E21A1}" dt="2024-11-28T00:59:40.915" v="3405" actId="14100"/>
          <ac:graphicFrameMkLst>
            <pc:docMk/>
            <pc:sldMk cId="0" sldId="285"/>
            <ac:graphicFrameMk id="4" creationId="{15CFF1B9-4466-59F1-2DE8-650DA87AAE31}"/>
          </ac:graphicFrameMkLst>
        </pc:graphicFrameChg>
        <pc:picChg chg="del mod modCrop">
          <ac:chgData name="Ashley G. Muiru" userId="d97b4e59-31a9-4eec-b76b-d8627528cbf4" providerId="ADAL" clId="{2A253B4A-C8DE-4008-AF36-8796F55E21A1}" dt="2024-11-28T00:59:32.022" v="3403" actId="21"/>
          <ac:picMkLst>
            <pc:docMk/>
            <pc:sldMk cId="0" sldId="285"/>
            <ac:picMk id="1329" creationId="{00000000-0000-0000-0000-000000000000}"/>
          </ac:picMkLst>
        </pc:picChg>
      </pc:sldChg>
      <pc:sldChg chg="addSp delSp modSp mod ord delAnim modAnim modNotes">
        <pc:chgData name="Ashley G. Muiru" userId="d97b4e59-31a9-4eec-b76b-d8627528cbf4" providerId="ADAL" clId="{2A253B4A-C8DE-4008-AF36-8796F55E21A1}" dt="2024-11-28T02:42:54.400" v="4835" actId="20577"/>
        <pc:sldMkLst>
          <pc:docMk/>
          <pc:sldMk cId="0" sldId="286"/>
        </pc:sldMkLst>
        <pc:spChg chg="add mod">
          <ac:chgData name="Ashley G. Muiru" userId="d97b4e59-31a9-4eec-b76b-d8627528cbf4" providerId="ADAL" clId="{2A253B4A-C8DE-4008-AF36-8796F55E21A1}" dt="2024-11-20T08:00:26.600" v="1931" actId="1036"/>
          <ac:spMkLst>
            <pc:docMk/>
            <pc:sldMk cId="0" sldId="286"/>
            <ac:spMk id="12" creationId="{64E8EA51-A68E-DA89-16D1-BA89D3944AF2}"/>
          </ac:spMkLst>
        </pc:spChg>
        <pc:spChg chg="add mod">
          <ac:chgData name="Ashley G. Muiru" userId="d97b4e59-31a9-4eec-b76b-d8627528cbf4" providerId="ADAL" clId="{2A253B4A-C8DE-4008-AF36-8796F55E21A1}" dt="2024-11-20T08:02:03.193" v="1936" actId="1036"/>
          <ac:spMkLst>
            <pc:docMk/>
            <pc:sldMk cId="0" sldId="286"/>
            <ac:spMk id="13" creationId="{6AFB634B-60EC-DD10-ACFD-2A1A3A6BCAA2}"/>
          </ac:spMkLst>
        </pc:spChg>
        <pc:spChg chg="add mod">
          <ac:chgData name="Ashley G. Muiru" userId="d97b4e59-31a9-4eec-b76b-d8627528cbf4" providerId="ADAL" clId="{2A253B4A-C8DE-4008-AF36-8796F55E21A1}" dt="2024-11-20T08:03:37.280" v="1939" actId="1076"/>
          <ac:spMkLst>
            <pc:docMk/>
            <pc:sldMk cId="0" sldId="286"/>
            <ac:spMk id="14" creationId="{349F5D1C-EE05-9364-C459-98E035C8593E}"/>
          </ac:spMkLst>
        </pc:spChg>
        <pc:spChg chg="add del mod">
          <ac:chgData name="Ashley G. Muiru" userId="d97b4e59-31a9-4eec-b76b-d8627528cbf4" providerId="ADAL" clId="{2A253B4A-C8DE-4008-AF36-8796F55E21A1}" dt="2024-11-28T02:42:54.400" v="4835" actId="20577"/>
          <ac:spMkLst>
            <pc:docMk/>
            <pc:sldMk cId="0" sldId="286"/>
            <ac:spMk id="1369" creationId="{00000000-0000-0000-0000-000000000000}"/>
          </ac:spMkLst>
        </pc:spChg>
        <pc:spChg chg="mod">
          <ac:chgData name="Ashley G. Muiru" userId="d97b4e59-31a9-4eec-b76b-d8627528cbf4" providerId="ADAL" clId="{2A253B4A-C8DE-4008-AF36-8796F55E21A1}" dt="2024-11-20T07:57:22.889" v="1834" actId="1037"/>
          <ac:spMkLst>
            <pc:docMk/>
            <pc:sldMk cId="0" sldId="286"/>
            <ac:spMk id="1370" creationId="{00000000-0000-0000-0000-000000000000}"/>
          </ac:spMkLst>
        </pc:spChg>
        <pc:spChg chg="mod">
          <ac:chgData name="Ashley G. Muiru" userId="d97b4e59-31a9-4eec-b76b-d8627528cbf4" providerId="ADAL" clId="{2A253B4A-C8DE-4008-AF36-8796F55E21A1}" dt="2024-11-28T02:39:28.845" v="4681"/>
          <ac:spMkLst>
            <pc:docMk/>
            <pc:sldMk cId="0" sldId="286"/>
            <ac:spMk id="1371" creationId="{00000000-0000-0000-0000-000000000000}"/>
          </ac:spMkLst>
        </pc:spChg>
        <pc:spChg chg="mod">
          <ac:chgData name="Ashley G. Muiru" userId="d97b4e59-31a9-4eec-b76b-d8627528cbf4" providerId="ADAL" clId="{2A253B4A-C8DE-4008-AF36-8796F55E21A1}" dt="2024-11-20T07:57:32.061" v="1847" actId="1038"/>
          <ac:spMkLst>
            <pc:docMk/>
            <pc:sldMk cId="0" sldId="286"/>
            <ac:spMk id="1372" creationId="{00000000-0000-0000-0000-000000000000}"/>
          </ac:spMkLst>
        </pc:spChg>
        <pc:spChg chg="mod">
          <ac:chgData name="Ashley G. Muiru" userId="d97b4e59-31a9-4eec-b76b-d8627528cbf4" providerId="ADAL" clId="{2A253B4A-C8DE-4008-AF36-8796F55E21A1}" dt="2024-11-20T07:59:23.535" v="1918" actId="14100"/>
          <ac:spMkLst>
            <pc:docMk/>
            <pc:sldMk cId="0" sldId="286"/>
            <ac:spMk id="1386" creationId="{00000000-0000-0000-0000-000000000000}"/>
          </ac:spMkLst>
        </pc:spChg>
        <pc:spChg chg="mod">
          <ac:chgData name="Ashley G. Muiru" userId="d97b4e59-31a9-4eec-b76b-d8627528cbf4" providerId="ADAL" clId="{2A253B4A-C8DE-4008-AF36-8796F55E21A1}" dt="2024-11-28T02:39:02.846" v="4680" actId="20577"/>
          <ac:spMkLst>
            <pc:docMk/>
            <pc:sldMk cId="0" sldId="286"/>
            <ac:spMk id="1443" creationId="{00000000-0000-0000-0000-000000000000}"/>
          </ac:spMkLst>
        </pc:spChg>
        <pc:spChg chg="mod">
          <ac:chgData name="Ashley G. Muiru" userId="d97b4e59-31a9-4eec-b76b-d8627528cbf4" providerId="ADAL" clId="{2A253B4A-C8DE-4008-AF36-8796F55E21A1}" dt="2024-11-20T07:57:22.889" v="1834" actId="1037"/>
          <ac:spMkLst>
            <pc:docMk/>
            <pc:sldMk cId="0" sldId="286"/>
            <ac:spMk id="1444" creationId="{00000000-0000-0000-0000-000000000000}"/>
          </ac:spMkLst>
        </pc:spChg>
        <pc:spChg chg="mod">
          <ac:chgData name="Ashley G. Muiru" userId="d97b4e59-31a9-4eec-b76b-d8627528cbf4" providerId="ADAL" clId="{2A253B4A-C8DE-4008-AF36-8796F55E21A1}" dt="2024-11-20T07:57:32.061" v="1847" actId="1038"/>
          <ac:spMkLst>
            <pc:docMk/>
            <pc:sldMk cId="0" sldId="286"/>
            <ac:spMk id="1445" creationId="{00000000-0000-0000-0000-000000000000}"/>
          </ac:spMkLst>
        </pc:spChg>
        <pc:spChg chg="mod">
          <ac:chgData name="Ashley G. Muiru" userId="d97b4e59-31a9-4eec-b76b-d8627528cbf4" providerId="ADAL" clId="{2A253B4A-C8DE-4008-AF36-8796F55E21A1}" dt="2024-11-28T02:42:21.909" v="4817" actId="20577"/>
          <ac:spMkLst>
            <pc:docMk/>
            <pc:sldMk cId="0" sldId="286"/>
            <ac:spMk id="1447" creationId="{00000000-0000-0000-0000-000000000000}"/>
          </ac:spMkLst>
        </pc:spChg>
        <pc:spChg chg="mod">
          <ac:chgData name="Ashley G. Muiru" userId="d97b4e59-31a9-4eec-b76b-d8627528cbf4" providerId="ADAL" clId="{2A253B4A-C8DE-4008-AF36-8796F55E21A1}" dt="2024-11-19T13:34:27.352" v="1006" actId="20577"/>
          <ac:spMkLst>
            <pc:docMk/>
            <pc:sldMk cId="0" sldId="286"/>
            <ac:spMk id="1449" creationId="{00000000-0000-0000-0000-000000000000}"/>
          </ac:spMkLst>
        </pc:spChg>
        <pc:grpChg chg="mod topLvl">
          <ac:chgData name="Ashley G. Muiru" userId="d97b4e59-31a9-4eec-b76b-d8627528cbf4" providerId="ADAL" clId="{2A253B4A-C8DE-4008-AF36-8796F55E21A1}" dt="2024-11-20T07:57:07.355" v="1796" actId="1076"/>
          <ac:grpSpMkLst>
            <pc:docMk/>
            <pc:sldMk cId="0" sldId="286"/>
            <ac:grpSpMk id="1381" creationId="{00000000-0000-0000-0000-000000000000}"/>
          </ac:grpSpMkLst>
        </pc:grpChg>
        <pc:picChg chg="add mod">
          <ac:chgData name="Ashley G. Muiru" userId="d97b4e59-31a9-4eec-b76b-d8627528cbf4" providerId="ADAL" clId="{2A253B4A-C8DE-4008-AF36-8796F55E21A1}" dt="2024-11-20T07:19:06.046" v="1765" actId="1076"/>
          <ac:picMkLst>
            <pc:docMk/>
            <pc:sldMk cId="0" sldId="286"/>
            <ac:picMk id="2" creationId="{5787384A-281B-1C31-F977-469FB204B1EC}"/>
          </ac:picMkLst>
        </pc:picChg>
        <pc:picChg chg="add mod">
          <ac:chgData name="Ashley G. Muiru" userId="d97b4e59-31a9-4eec-b76b-d8627528cbf4" providerId="ADAL" clId="{2A253B4A-C8DE-4008-AF36-8796F55E21A1}" dt="2024-11-20T07:23:28.219" v="1775" actId="1076"/>
          <ac:picMkLst>
            <pc:docMk/>
            <pc:sldMk cId="0" sldId="286"/>
            <ac:picMk id="3" creationId="{7CC39948-AF57-41BB-EC48-290ABF41FF7C}"/>
          </ac:picMkLst>
        </pc:picChg>
      </pc:sldChg>
      <pc:sldChg chg="addSp delSp modSp mod ord modNotes">
        <pc:chgData name="Ashley G. Muiru" userId="d97b4e59-31a9-4eec-b76b-d8627528cbf4" providerId="ADAL" clId="{2A253B4A-C8DE-4008-AF36-8796F55E21A1}" dt="2024-11-28T07:07:15.197" v="4843" actId="21"/>
        <pc:sldMkLst>
          <pc:docMk/>
          <pc:sldMk cId="0" sldId="289"/>
        </pc:sldMkLst>
        <pc:spChg chg="add del mod">
          <ac:chgData name="Ashley G. Muiru" userId="d97b4e59-31a9-4eec-b76b-d8627528cbf4" providerId="ADAL" clId="{2A253B4A-C8DE-4008-AF36-8796F55E21A1}" dt="2024-11-28T02:32:23.152" v="4616" actId="21"/>
          <ac:spMkLst>
            <pc:docMk/>
            <pc:sldMk cId="0" sldId="289"/>
            <ac:spMk id="3" creationId="{5911B546-1679-079E-9563-28D0590237D5}"/>
          </ac:spMkLst>
        </pc:spChg>
        <pc:spChg chg="mod">
          <ac:chgData name="Ashley G. Muiru" userId="d97b4e59-31a9-4eec-b76b-d8627528cbf4" providerId="ADAL" clId="{2A253B4A-C8DE-4008-AF36-8796F55E21A1}" dt="2024-11-28T02:32:52.302" v="4623" actId="255"/>
          <ac:spMkLst>
            <pc:docMk/>
            <pc:sldMk cId="0" sldId="289"/>
            <ac:spMk id="1543" creationId="{00000000-0000-0000-0000-000000000000}"/>
          </ac:spMkLst>
        </pc:spChg>
        <pc:spChg chg="del mod">
          <ac:chgData name="Ashley G. Muiru" userId="d97b4e59-31a9-4eec-b76b-d8627528cbf4" providerId="ADAL" clId="{2A253B4A-C8DE-4008-AF36-8796F55E21A1}" dt="2024-11-28T02:32:20.278" v="4615" actId="21"/>
          <ac:spMkLst>
            <pc:docMk/>
            <pc:sldMk cId="0" sldId="289"/>
            <ac:spMk id="1544" creationId="{00000000-0000-0000-0000-000000000000}"/>
          </ac:spMkLst>
        </pc:spChg>
        <pc:spChg chg="del">
          <ac:chgData name="Ashley G. Muiru" userId="d97b4e59-31a9-4eec-b76b-d8627528cbf4" providerId="ADAL" clId="{2A253B4A-C8DE-4008-AF36-8796F55E21A1}" dt="2024-11-28T07:07:15.197" v="4843" actId="21"/>
          <ac:spMkLst>
            <pc:docMk/>
            <pc:sldMk cId="0" sldId="289"/>
            <ac:spMk id="1561" creationId="{00000000-0000-0000-0000-000000000000}"/>
          </ac:spMkLst>
        </pc:spChg>
        <pc:spChg chg="del">
          <ac:chgData name="Ashley G. Muiru" userId="d97b4e59-31a9-4eec-b76b-d8627528cbf4" providerId="ADAL" clId="{2A253B4A-C8DE-4008-AF36-8796F55E21A1}" dt="2024-11-28T07:07:15.197" v="4843" actId="21"/>
          <ac:spMkLst>
            <pc:docMk/>
            <pc:sldMk cId="0" sldId="289"/>
            <ac:spMk id="1562" creationId="{00000000-0000-0000-0000-000000000000}"/>
          </ac:spMkLst>
        </pc:spChg>
        <pc:spChg chg="del">
          <ac:chgData name="Ashley G. Muiru" userId="d97b4e59-31a9-4eec-b76b-d8627528cbf4" providerId="ADAL" clId="{2A253B4A-C8DE-4008-AF36-8796F55E21A1}" dt="2024-11-28T07:07:15.197" v="4843" actId="21"/>
          <ac:spMkLst>
            <pc:docMk/>
            <pc:sldMk cId="0" sldId="289"/>
            <ac:spMk id="1563" creationId="{00000000-0000-0000-0000-000000000000}"/>
          </ac:spMkLst>
        </pc:spChg>
        <pc:spChg chg="del">
          <ac:chgData name="Ashley G. Muiru" userId="d97b4e59-31a9-4eec-b76b-d8627528cbf4" providerId="ADAL" clId="{2A253B4A-C8DE-4008-AF36-8796F55E21A1}" dt="2024-11-28T07:07:15.197" v="4843" actId="21"/>
          <ac:spMkLst>
            <pc:docMk/>
            <pc:sldMk cId="0" sldId="289"/>
            <ac:spMk id="1564" creationId="{00000000-0000-0000-0000-000000000000}"/>
          </ac:spMkLst>
        </pc:spChg>
        <pc:spChg chg="del">
          <ac:chgData name="Ashley G. Muiru" userId="d97b4e59-31a9-4eec-b76b-d8627528cbf4" providerId="ADAL" clId="{2A253B4A-C8DE-4008-AF36-8796F55E21A1}" dt="2024-11-28T07:07:15.197" v="4843" actId="21"/>
          <ac:spMkLst>
            <pc:docMk/>
            <pc:sldMk cId="0" sldId="289"/>
            <ac:spMk id="1565" creationId="{00000000-0000-0000-0000-000000000000}"/>
          </ac:spMkLst>
        </pc:spChg>
        <pc:grpChg chg="mod">
          <ac:chgData name="Ashley G. Muiru" userId="d97b4e59-31a9-4eec-b76b-d8627528cbf4" providerId="ADAL" clId="{2A253B4A-C8DE-4008-AF36-8796F55E21A1}" dt="2024-11-28T02:32:28.628" v="4617" actId="1076"/>
          <ac:grpSpMkLst>
            <pc:docMk/>
            <pc:sldMk cId="0" sldId="289"/>
            <ac:grpSpMk id="1550" creationId="{00000000-0000-0000-0000-000000000000}"/>
          </ac:grpSpMkLst>
        </pc:grpChg>
        <pc:cxnChg chg="del">
          <ac:chgData name="Ashley G. Muiru" userId="d97b4e59-31a9-4eec-b76b-d8627528cbf4" providerId="ADAL" clId="{2A253B4A-C8DE-4008-AF36-8796F55E21A1}" dt="2024-11-28T07:07:15.197" v="4843" actId="21"/>
          <ac:cxnSpMkLst>
            <pc:docMk/>
            <pc:sldMk cId="0" sldId="289"/>
            <ac:cxnSpMk id="1566" creationId="{00000000-0000-0000-0000-000000000000}"/>
          </ac:cxnSpMkLst>
        </pc:cxnChg>
        <pc:cxnChg chg="del">
          <ac:chgData name="Ashley G. Muiru" userId="d97b4e59-31a9-4eec-b76b-d8627528cbf4" providerId="ADAL" clId="{2A253B4A-C8DE-4008-AF36-8796F55E21A1}" dt="2024-11-28T07:07:15.197" v="4843" actId="21"/>
          <ac:cxnSpMkLst>
            <pc:docMk/>
            <pc:sldMk cId="0" sldId="289"/>
            <ac:cxnSpMk id="1567" creationId="{00000000-0000-0000-0000-000000000000}"/>
          </ac:cxnSpMkLst>
        </pc:cxnChg>
      </pc:sldChg>
      <pc:sldChg chg="addSp delSp modSp mod ord modNotes">
        <pc:chgData name="Ashley G. Muiru" userId="d97b4e59-31a9-4eec-b76b-d8627528cbf4" providerId="ADAL" clId="{2A253B4A-C8DE-4008-AF36-8796F55E21A1}" dt="2024-11-28T02:32:11.375" v="4614" actId="21"/>
        <pc:sldMkLst>
          <pc:docMk/>
          <pc:sldMk cId="0" sldId="293"/>
        </pc:sldMkLst>
        <pc:spChg chg="add del mod">
          <ac:chgData name="Ashley G. Muiru" userId="d97b4e59-31a9-4eec-b76b-d8627528cbf4" providerId="ADAL" clId="{2A253B4A-C8DE-4008-AF36-8796F55E21A1}" dt="2024-11-28T02:32:07.417" v="4613" actId="21"/>
          <ac:spMkLst>
            <pc:docMk/>
            <pc:sldMk cId="0" sldId="293"/>
            <ac:spMk id="2" creationId="{AB8AA7E5-3DAF-D954-A6C3-39FA36AB4068}"/>
          </ac:spMkLst>
        </pc:spChg>
        <pc:spChg chg="add del mod">
          <ac:chgData name="Ashley G. Muiru" userId="d97b4e59-31a9-4eec-b76b-d8627528cbf4" providerId="ADAL" clId="{2A253B4A-C8DE-4008-AF36-8796F55E21A1}" dt="2024-11-28T02:32:03.994" v="4612" actId="21"/>
          <ac:spMkLst>
            <pc:docMk/>
            <pc:sldMk cId="0" sldId="293"/>
            <ac:spMk id="3" creationId="{067B1B65-475E-8BE8-907C-BCE7616768C6}"/>
          </ac:spMkLst>
        </pc:spChg>
        <pc:spChg chg="add del mod">
          <ac:chgData name="Ashley G. Muiru" userId="d97b4e59-31a9-4eec-b76b-d8627528cbf4" providerId="ADAL" clId="{2A253B4A-C8DE-4008-AF36-8796F55E21A1}" dt="2024-11-28T00:49:43.883" v="3260" actId="21"/>
          <ac:spMkLst>
            <pc:docMk/>
            <pc:sldMk cId="0" sldId="293"/>
            <ac:spMk id="3" creationId="{3707F921-9644-91D6-8F60-F4472F9ADE50}"/>
          </ac:spMkLst>
        </pc:spChg>
        <pc:spChg chg="add del mod">
          <ac:chgData name="Ashley G. Muiru" userId="d97b4e59-31a9-4eec-b76b-d8627528cbf4" providerId="ADAL" clId="{2A253B4A-C8DE-4008-AF36-8796F55E21A1}" dt="2024-11-28T02:32:11.375" v="4614" actId="21"/>
          <ac:spMkLst>
            <pc:docMk/>
            <pc:sldMk cId="0" sldId="293"/>
            <ac:spMk id="5" creationId="{5476AD22-D6B7-F4B1-C16D-2D93BCB66C98}"/>
          </ac:spMkLst>
        </pc:spChg>
        <pc:spChg chg="mod">
          <ac:chgData name="Ashley G. Muiru" userId="d97b4e59-31a9-4eec-b76b-d8627528cbf4" providerId="ADAL" clId="{2A253B4A-C8DE-4008-AF36-8796F55E21A1}" dt="2024-11-28T00:50:00.809" v="3262" actId="1076"/>
          <ac:spMkLst>
            <pc:docMk/>
            <pc:sldMk cId="0" sldId="293"/>
            <ac:spMk id="1665" creationId="{00000000-0000-0000-0000-000000000000}"/>
          </ac:spMkLst>
        </pc:spChg>
        <pc:spChg chg="del mod">
          <ac:chgData name="Ashley G. Muiru" userId="d97b4e59-31a9-4eec-b76b-d8627528cbf4" providerId="ADAL" clId="{2A253B4A-C8DE-4008-AF36-8796F55E21A1}" dt="2024-11-28T00:49:40.457" v="3259" actId="21"/>
          <ac:spMkLst>
            <pc:docMk/>
            <pc:sldMk cId="0" sldId="293"/>
            <ac:spMk id="1666" creationId="{00000000-0000-0000-0000-000000000000}"/>
          </ac:spMkLst>
        </pc:spChg>
        <pc:picChg chg="mod modCrop">
          <ac:chgData name="Ashley G. Muiru" userId="d97b4e59-31a9-4eec-b76b-d8627528cbf4" providerId="ADAL" clId="{2A253B4A-C8DE-4008-AF36-8796F55E21A1}" dt="2024-11-28T00:21:06.724" v="3053" actId="1038"/>
          <ac:picMkLst>
            <pc:docMk/>
            <pc:sldMk cId="0" sldId="293"/>
            <ac:picMk id="1668" creationId="{00000000-0000-0000-0000-000000000000}"/>
          </ac:picMkLst>
        </pc:picChg>
        <pc:picChg chg="mod">
          <ac:chgData name="Ashley G. Muiru" userId="d97b4e59-31a9-4eec-b76b-d8627528cbf4" providerId="ADAL" clId="{2A253B4A-C8DE-4008-AF36-8796F55E21A1}" dt="2024-11-28T02:10:31.268" v="4506" actId="1076"/>
          <ac:picMkLst>
            <pc:docMk/>
            <pc:sldMk cId="0" sldId="293"/>
            <ac:picMk id="1671" creationId="{00000000-0000-0000-0000-000000000000}"/>
          </ac:picMkLst>
        </pc:picChg>
      </pc:sldChg>
      <pc:sldChg chg="delSp modSp mod ord modNotes">
        <pc:chgData name="Ashley G. Muiru" userId="d97b4e59-31a9-4eec-b76b-d8627528cbf4" providerId="ADAL" clId="{2A253B4A-C8DE-4008-AF36-8796F55E21A1}" dt="2024-11-19T13:16:29.341" v="859" actId="14100"/>
        <pc:sldMkLst>
          <pc:docMk/>
          <pc:sldMk cId="0" sldId="294"/>
        </pc:sldMkLst>
      </pc:sldChg>
      <pc:sldChg chg="addSp delSp modSp del mod ord modNotes">
        <pc:chgData name="Ashley G. Muiru" userId="d97b4e59-31a9-4eec-b76b-d8627528cbf4" providerId="ADAL" clId="{2A253B4A-C8DE-4008-AF36-8796F55E21A1}" dt="2024-11-28T02:34:59.253" v="4656" actId="2696"/>
        <pc:sldMkLst>
          <pc:docMk/>
          <pc:sldMk cId="0" sldId="295"/>
        </pc:sldMkLst>
      </pc:sldChg>
      <pc:sldChg chg="del mod modShow">
        <pc:chgData name="Ashley G. Muiru" userId="d97b4e59-31a9-4eec-b76b-d8627528cbf4" providerId="ADAL" clId="{2A253B4A-C8DE-4008-AF36-8796F55E21A1}" dt="2024-11-20T08:03:52.828" v="1941" actId="2696"/>
        <pc:sldMkLst>
          <pc:docMk/>
          <pc:sldMk cId="0" sldId="296"/>
        </pc:sldMkLst>
      </pc:sldChg>
      <pc:sldChg chg="del mod ord modShow">
        <pc:chgData name="Ashley G. Muiru" userId="d97b4e59-31a9-4eec-b76b-d8627528cbf4" providerId="ADAL" clId="{2A253B4A-C8DE-4008-AF36-8796F55E21A1}" dt="2024-11-20T08:03:10.599" v="1937" actId="2696"/>
        <pc:sldMkLst>
          <pc:docMk/>
          <pc:sldMk cId="0" sldId="297"/>
        </pc:sldMkLst>
      </pc:sldChg>
      <pc:sldChg chg="addSp delSp modSp mod ord modNotes">
        <pc:chgData name="Ashley G. Muiru" userId="d97b4e59-31a9-4eec-b76b-d8627528cbf4" providerId="ADAL" clId="{2A253B4A-C8DE-4008-AF36-8796F55E21A1}" dt="2024-11-28T02:31:48.239" v="4611" actId="1076"/>
        <pc:sldMkLst>
          <pc:docMk/>
          <pc:sldMk cId="0" sldId="299"/>
        </pc:sldMkLst>
        <pc:spChg chg="add del mod">
          <ac:chgData name="Ashley G. Muiru" userId="d97b4e59-31a9-4eec-b76b-d8627528cbf4" providerId="ADAL" clId="{2A253B4A-C8DE-4008-AF36-8796F55E21A1}" dt="2024-11-28T02:30:42.115" v="4601" actId="21"/>
          <ac:spMkLst>
            <pc:docMk/>
            <pc:sldMk cId="0" sldId="299"/>
            <ac:spMk id="3" creationId="{E069F3F6-C9F2-69F1-99A6-F1EA8277D4CB}"/>
          </ac:spMkLst>
        </pc:spChg>
        <pc:spChg chg="mod">
          <ac:chgData name="Ashley G. Muiru" userId="d97b4e59-31a9-4eec-b76b-d8627528cbf4" providerId="ADAL" clId="{2A253B4A-C8DE-4008-AF36-8796F55E21A1}" dt="2024-11-28T02:31:48.239" v="4611" actId="1076"/>
          <ac:spMkLst>
            <pc:docMk/>
            <pc:sldMk cId="0" sldId="299"/>
            <ac:spMk id="1913" creationId="{00000000-0000-0000-0000-000000000000}"/>
          </ac:spMkLst>
        </pc:spChg>
        <pc:spChg chg="del mod">
          <ac:chgData name="Ashley G. Muiru" userId="d97b4e59-31a9-4eec-b76b-d8627528cbf4" providerId="ADAL" clId="{2A253B4A-C8DE-4008-AF36-8796F55E21A1}" dt="2024-11-28T02:30:39.294" v="4600" actId="21"/>
          <ac:spMkLst>
            <pc:docMk/>
            <pc:sldMk cId="0" sldId="299"/>
            <ac:spMk id="1914" creationId="{00000000-0000-0000-0000-000000000000}"/>
          </ac:spMkLst>
        </pc:spChg>
        <pc:picChg chg="mod">
          <ac:chgData name="Ashley G. Muiru" userId="d97b4e59-31a9-4eec-b76b-d8627528cbf4" providerId="ADAL" clId="{2A253B4A-C8DE-4008-AF36-8796F55E21A1}" dt="2024-11-28T02:05:26.998" v="4463" actId="1037"/>
          <ac:picMkLst>
            <pc:docMk/>
            <pc:sldMk cId="0" sldId="299"/>
            <ac:picMk id="1916" creationId="{00000000-0000-0000-0000-000000000000}"/>
          </ac:picMkLst>
        </pc:picChg>
      </pc:sldChg>
      <pc:sldChg chg="delSp modSp mod ord modNotes">
        <pc:chgData name="Ashley G. Muiru" userId="d97b4e59-31a9-4eec-b76b-d8627528cbf4" providerId="ADAL" clId="{2A253B4A-C8DE-4008-AF36-8796F55E21A1}" dt="2024-11-28T01:32:46.030" v="3743" actId="20577"/>
        <pc:sldMkLst>
          <pc:docMk/>
          <pc:sldMk cId="0" sldId="301"/>
        </pc:sldMkLst>
        <pc:spChg chg="del">
          <ac:chgData name="Ashley G. Muiru" userId="d97b4e59-31a9-4eec-b76b-d8627528cbf4" providerId="ADAL" clId="{2A253B4A-C8DE-4008-AF36-8796F55E21A1}" dt="2024-11-27T23:22:44.118" v="2492" actId="21"/>
          <ac:spMkLst>
            <pc:docMk/>
            <pc:sldMk cId="0" sldId="301"/>
            <ac:spMk id="1960" creationId="{00000000-0000-0000-0000-000000000000}"/>
          </ac:spMkLst>
        </pc:spChg>
        <pc:spChg chg="mod">
          <ac:chgData name="Ashley G. Muiru" userId="d97b4e59-31a9-4eec-b76b-d8627528cbf4" providerId="ADAL" clId="{2A253B4A-C8DE-4008-AF36-8796F55E21A1}" dt="2024-11-19T12:40:27.630" v="451" actId="1076"/>
          <ac:spMkLst>
            <pc:docMk/>
            <pc:sldMk cId="0" sldId="301"/>
            <ac:spMk id="1961"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66" creationId="{00000000-0000-0000-0000-000000000000}"/>
          </ac:spMkLst>
        </pc:spChg>
        <pc:spChg chg="mod">
          <ac:chgData name="Ashley G. Muiru" userId="d97b4e59-31a9-4eec-b76b-d8627528cbf4" providerId="ADAL" clId="{2A253B4A-C8DE-4008-AF36-8796F55E21A1}" dt="2024-11-28T00:51:07.094" v="3277" actId="1076"/>
          <ac:spMkLst>
            <pc:docMk/>
            <pc:sldMk cId="0" sldId="301"/>
            <ac:spMk id="1967"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68" creationId="{00000000-0000-0000-0000-000000000000}"/>
          </ac:spMkLst>
        </pc:spChg>
        <pc:spChg chg="mod">
          <ac:chgData name="Ashley G. Muiru" userId="d97b4e59-31a9-4eec-b76b-d8627528cbf4" providerId="ADAL" clId="{2A253B4A-C8DE-4008-AF36-8796F55E21A1}" dt="2024-11-27T23:25:58.742" v="2564" actId="113"/>
          <ac:spMkLst>
            <pc:docMk/>
            <pc:sldMk cId="0" sldId="301"/>
            <ac:spMk id="1969"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70" creationId="{00000000-0000-0000-0000-000000000000}"/>
          </ac:spMkLst>
        </pc:spChg>
        <pc:spChg chg="mod">
          <ac:chgData name="Ashley G. Muiru" userId="d97b4e59-31a9-4eec-b76b-d8627528cbf4" providerId="ADAL" clId="{2A253B4A-C8DE-4008-AF36-8796F55E21A1}" dt="2024-11-28T01:32:46.030" v="3743" actId="20577"/>
          <ac:spMkLst>
            <pc:docMk/>
            <pc:sldMk cId="0" sldId="301"/>
            <ac:spMk id="1971"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72" creationId="{00000000-0000-0000-0000-000000000000}"/>
          </ac:spMkLst>
        </pc:spChg>
        <pc:spChg chg="mod">
          <ac:chgData name="Ashley G. Muiru" userId="d97b4e59-31a9-4eec-b76b-d8627528cbf4" providerId="ADAL" clId="{2A253B4A-C8DE-4008-AF36-8796F55E21A1}" dt="2024-11-27T23:23:43.435" v="2499" actId="114"/>
          <ac:spMkLst>
            <pc:docMk/>
            <pc:sldMk cId="0" sldId="301"/>
            <ac:spMk id="1973" creationId="{00000000-0000-0000-0000-000000000000}"/>
          </ac:spMkLst>
        </pc:spChg>
        <pc:spChg chg="mod">
          <ac:chgData name="Ashley G. Muiru" userId="d97b4e59-31a9-4eec-b76b-d8627528cbf4" providerId="ADAL" clId="{2A253B4A-C8DE-4008-AF36-8796F55E21A1}" dt="2024-11-27T23:21:30.900" v="2452" actId="1076"/>
          <ac:spMkLst>
            <pc:docMk/>
            <pc:sldMk cId="0" sldId="301"/>
            <ac:spMk id="1974"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76"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78"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79"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80" creationId="{00000000-0000-0000-0000-000000000000}"/>
          </ac:spMkLst>
        </pc:spChg>
        <pc:spChg chg="mod">
          <ac:chgData name="Ashley G. Muiru" userId="d97b4e59-31a9-4eec-b76b-d8627528cbf4" providerId="ADAL" clId="{2A253B4A-C8DE-4008-AF36-8796F55E21A1}" dt="2024-11-27T23:22:04.469" v="2490" actId="1036"/>
          <ac:spMkLst>
            <pc:docMk/>
            <pc:sldMk cId="0" sldId="301"/>
            <ac:spMk id="1993"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1998"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1999"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2000"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2001"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2002" creationId="{00000000-0000-0000-0000-000000000000}"/>
          </ac:spMkLst>
        </pc:spChg>
        <pc:spChg chg="del">
          <ac:chgData name="Ashley G. Muiru" userId="d97b4e59-31a9-4eec-b76b-d8627528cbf4" providerId="ADAL" clId="{2A253B4A-C8DE-4008-AF36-8796F55E21A1}" dt="2024-11-27T23:08:06.400" v="2239" actId="21"/>
          <ac:spMkLst>
            <pc:docMk/>
            <pc:sldMk cId="0" sldId="301"/>
            <ac:spMk id="2004" creationId="{00000000-0000-0000-0000-000000000000}"/>
          </ac:spMkLst>
        </pc:spChg>
        <pc:grpChg chg="mod">
          <ac:chgData name="Ashley G. Muiru" userId="d97b4e59-31a9-4eec-b76b-d8627528cbf4" providerId="ADAL" clId="{2A253B4A-C8DE-4008-AF36-8796F55E21A1}" dt="2024-11-27T23:22:04.469" v="2490" actId="1036"/>
          <ac:grpSpMkLst>
            <pc:docMk/>
            <pc:sldMk cId="0" sldId="301"/>
            <ac:grpSpMk id="1981" creationId="{00000000-0000-0000-0000-000000000000}"/>
          </ac:grpSpMkLst>
        </pc:grpChg>
        <pc:grpChg chg="mod">
          <ac:chgData name="Ashley G. Muiru" userId="d97b4e59-31a9-4eec-b76b-d8627528cbf4" providerId="ADAL" clId="{2A253B4A-C8DE-4008-AF36-8796F55E21A1}" dt="2024-11-27T23:22:04.469" v="2490" actId="1036"/>
          <ac:grpSpMkLst>
            <pc:docMk/>
            <pc:sldMk cId="0" sldId="301"/>
            <ac:grpSpMk id="1990" creationId="{00000000-0000-0000-0000-000000000000}"/>
          </ac:grpSpMkLst>
        </pc:grpChg>
        <pc:grpChg chg="mod">
          <ac:chgData name="Ashley G. Muiru" userId="d97b4e59-31a9-4eec-b76b-d8627528cbf4" providerId="ADAL" clId="{2A253B4A-C8DE-4008-AF36-8796F55E21A1}" dt="2024-11-27T23:22:04.469" v="2490" actId="1036"/>
          <ac:grpSpMkLst>
            <pc:docMk/>
            <pc:sldMk cId="0" sldId="301"/>
            <ac:grpSpMk id="1994" creationId="{00000000-0000-0000-0000-000000000000}"/>
          </ac:grpSpMkLst>
        </pc:grpChg>
        <pc:picChg chg="del mod">
          <ac:chgData name="Ashley G. Muiru" userId="d97b4e59-31a9-4eec-b76b-d8627528cbf4" providerId="ADAL" clId="{2A253B4A-C8DE-4008-AF36-8796F55E21A1}" dt="2024-11-27T23:14:07.922" v="2358" actId="21"/>
          <ac:picMkLst>
            <pc:docMk/>
            <pc:sldMk cId="0" sldId="301"/>
            <ac:picMk id="1963" creationId="{00000000-0000-0000-0000-000000000000}"/>
          </ac:picMkLst>
        </pc:picChg>
        <pc:picChg chg="mod">
          <ac:chgData name="Ashley G. Muiru" userId="d97b4e59-31a9-4eec-b76b-d8627528cbf4" providerId="ADAL" clId="{2A253B4A-C8DE-4008-AF36-8796F55E21A1}" dt="2024-11-27T23:22:04.469" v="2490" actId="1036"/>
          <ac:picMkLst>
            <pc:docMk/>
            <pc:sldMk cId="0" sldId="301"/>
            <ac:picMk id="1964" creationId="{00000000-0000-0000-0000-000000000000}"/>
          </ac:picMkLst>
        </pc:picChg>
        <pc:picChg chg="mod">
          <ac:chgData name="Ashley G. Muiru" userId="d97b4e59-31a9-4eec-b76b-d8627528cbf4" providerId="ADAL" clId="{2A253B4A-C8DE-4008-AF36-8796F55E21A1}" dt="2024-11-27T23:22:04.469" v="2490" actId="1036"/>
          <ac:picMkLst>
            <pc:docMk/>
            <pc:sldMk cId="0" sldId="301"/>
            <ac:picMk id="1965" creationId="{00000000-0000-0000-0000-000000000000}"/>
          </ac:picMkLst>
        </pc:picChg>
        <pc:picChg chg="mod">
          <ac:chgData name="Ashley G. Muiru" userId="d97b4e59-31a9-4eec-b76b-d8627528cbf4" providerId="ADAL" clId="{2A253B4A-C8DE-4008-AF36-8796F55E21A1}" dt="2024-11-27T23:22:04.469" v="2490" actId="1036"/>
          <ac:picMkLst>
            <pc:docMk/>
            <pc:sldMk cId="0" sldId="301"/>
            <ac:picMk id="1975" creationId="{00000000-0000-0000-0000-000000000000}"/>
          </ac:picMkLst>
        </pc:picChg>
        <pc:picChg chg="mod">
          <ac:chgData name="Ashley G. Muiru" userId="d97b4e59-31a9-4eec-b76b-d8627528cbf4" providerId="ADAL" clId="{2A253B4A-C8DE-4008-AF36-8796F55E21A1}" dt="2024-11-27T23:22:04.469" v="2490" actId="1036"/>
          <ac:picMkLst>
            <pc:docMk/>
            <pc:sldMk cId="0" sldId="301"/>
            <ac:picMk id="1977" creationId="{00000000-0000-0000-0000-000000000000}"/>
          </ac:picMkLst>
        </pc:picChg>
        <pc:picChg chg="mod">
          <ac:chgData name="Ashley G. Muiru" userId="d97b4e59-31a9-4eec-b76b-d8627528cbf4" providerId="ADAL" clId="{2A253B4A-C8DE-4008-AF36-8796F55E21A1}" dt="2024-11-27T23:22:48.014" v="2493" actId="1076"/>
          <ac:picMkLst>
            <pc:docMk/>
            <pc:sldMk cId="0" sldId="301"/>
            <ac:picMk id="1997" creationId="{00000000-0000-0000-0000-000000000000}"/>
          </ac:picMkLst>
        </pc:picChg>
        <pc:cxnChg chg="del">
          <ac:chgData name="Ashley G. Muiru" userId="d97b4e59-31a9-4eec-b76b-d8627528cbf4" providerId="ADAL" clId="{2A253B4A-C8DE-4008-AF36-8796F55E21A1}" dt="2024-11-27T23:08:06.400" v="2239" actId="21"/>
          <ac:cxnSpMkLst>
            <pc:docMk/>
            <pc:sldMk cId="0" sldId="301"/>
            <ac:cxnSpMk id="2003" creationId="{00000000-0000-0000-0000-000000000000}"/>
          </ac:cxnSpMkLst>
        </pc:cxnChg>
        <pc:cxnChg chg="del">
          <ac:chgData name="Ashley G. Muiru" userId="d97b4e59-31a9-4eec-b76b-d8627528cbf4" providerId="ADAL" clId="{2A253B4A-C8DE-4008-AF36-8796F55E21A1}" dt="2024-11-27T23:08:06.400" v="2239" actId="21"/>
          <ac:cxnSpMkLst>
            <pc:docMk/>
            <pc:sldMk cId="0" sldId="301"/>
            <ac:cxnSpMk id="2005" creationId="{00000000-0000-0000-0000-000000000000}"/>
          </ac:cxnSpMkLst>
        </pc:cxnChg>
      </pc:sldChg>
      <pc:sldChg chg="ord modNotes">
        <pc:chgData name="Ashley G. Muiru" userId="d97b4e59-31a9-4eec-b76b-d8627528cbf4" providerId="ADAL" clId="{2A253B4A-C8DE-4008-AF36-8796F55E21A1}" dt="2024-11-19T13:04:05.975" v="803"/>
        <pc:sldMkLst>
          <pc:docMk/>
          <pc:sldMk cId="0" sldId="304"/>
        </pc:sldMkLst>
      </pc:sldChg>
      <pc:sldChg chg="del ord modNotes">
        <pc:chgData name="Ashley G. Muiru" userId="d97b4e59-31a9-4eec-b76b-d8627528cbf4" providerId="ADAL" clId="{2A253B4A-C8DE-4008-AF36-8796F55E21A1}" dt="2024-11-19T14:31:19.922" v="1633" actId="2696"/>
        <pc:sldMkLst>
          <pc:docMk/>
          <pc:sldMk cId="0" sldId="305"/>
        </pc:sldMkLst>
      </pc:sldChg>
      <pc:sldChg chg="modSp mod ord modNotes">
        <pc:chgData name="Ashley G. Muiru" userId="d97b4e59-31a9-4eec-b76b-d8627528cbf4" providerId="ADAL" clId="{2A253B4A-C8DE-4008-AF36-8796F55E21A1}" dt="2024-11-19T13:09:59.205" v="849" actId="18131"/>
        <pc:sldMkLst>
          <pc:docMk/>
          <pc:sldMk cId="0" sldId="309"/>
        </pc:sldMkLst>
      </pc:sldChg>
      <pc:sldChg chg="addSp delSp modSp del mod ord modNotes">
        <pc:chgData name="Ashley G. Muiru" userId="d97b4e59-31a9-4eec-b76b-d8627528cbf4" providerId="ADAL" clId="{2A253B4A-C8DE-4008-AF36-8796F55E21A1}" dt="2024-11-28T02:30:30.288" v="4599" actId="2696"/>
        <pc:sldMkLst>
          <pc:docMk/>
          <pc:sldMk cId="0" sldId="315"/>
        </pc:sldMkLst>
        <pc:spChg chg="add mod">
          <ac:chgData name="Ashley G. Muiru" userId="d97b4e59-31a9-4eec-b76b-d8627528cbf4" providerId="ADAL" clId="{2A253B4A-C8DE-4008-AF36-8796F55E21A1}" dt="2024-11-28T02:08:51.111" v="4486" actId="1076"/>
          <ac:spMkLst>
            <pc:docMk/>
            <pc:sldMk cId="0" sldId="315"/>
            <ac:spMk id="2" creationId="{D3DD0920-1FCB-3257-FDC2-7AA9B1F18A06}"/>
          </ac:spMkLst>
        </pc:spChg>
        <pc:spChg chg="mod">
          <ac:chgData name="Ashley G. Muiru" userId="d97b4e59-31a9-4eec-b76b-d8627528cbf4" providerId="ADAL" clId="{2A253B4A-C8DE-4008-AF36-8796F55E21A1}" dt="2024-11-28T02:09:00.036" v="4487" actId="14100"/>
          <ac:spMkLst>
            <pc:docMk/>
            <pc:sldMk cId="0" sldId="315"/>
            <ac:spMk id="2419" creationId="{00000000-0000-0000-0000-000000000000}"/>
          </ac:spMkLst>
        </pc:spChg>
        <pc:picChg chg="mod">
          <ac:chgData name="Ashley G. Muiru" userId="d97b4e59-31a9-4eec-b76b-d8627528cbf4" providerId="ADAL" clId="{2A253B4A-C8DE-4008-AF36-8796F55E21A1}" dt="2024-11-28T02:07:50.519" v="4476" actId="1076"/>
          <ac:picMkLst>
            <pc:docMk/>
            <pc:sldMk cId="0" sldId="315"/>
            <ac:picMk id="2416" creationId="{00000000-0000-0000-0000-000000000000}"/>
          </ac:picMkLst>
        </pc:picChg>
      </pc:sldChg>
      <pc:sldChg chg="addSp delSp modSp add mod">
        <pc:chgData name="Ashley G. Muiru" userId="d97b4e59-31a9-4eec-b76b-d8627528cbf4" providerId="ADAL" clId="{2A253B4A-C8DE-4008-AF36-8796F55E21A1}" dt="2024-11-28T02:34:27.242" v="4654" actId="1036"/>
        <pc:sldMkLst>
          <pc:docMk/>
          <pc:sldMk cId="936673318" sldId="316"/>
        </pc:sldMkLst>
        <pc:spChg chg="add del mod">
          <ac:chgData name="Ashley G. Muiru" userId="d97b4e59-31a9-4eec-b76b-d8627528cbf4" providerId="ADAL" clId="{2A253B4A-C8DE-4008-AF36-8796F55E21A1}" dt="2024-11-28T02:33:06.659" v="4625" actId="21"/>
          <ac:spMkLst>
            <pc:docMk/>
            <pc:sldMk cId="936673318" sldId="316"/>
            <ac:spMk id="3" creationId="{B9650E07-7286-61D5-CF63-CEC328D16D7A}"/>
          </ac:spMkLst>
        </pc:spChg>
        <pc:spChg chg="mod">
          <ac:chgData name="Ashley G. Muiru" userId="d97b4e59-31a9-4eec-b76b-d8627528cbf4" providerId="ADAL" clId="{2A253B4A-C8DE-4008-AF36-8796F55E21A1}" dt="2024-11-28T02:34:27.242" v="4654" actId="1036"/>
          <ac:spMkLst>
            <pc:docMk/>
            <pc:sldMk cId="936673318" sldId="316"/>
            <ac:spMk id="734" creationId="{C406C6AD-2F1B-4DCD-CCA9-7EF06643D291}"/>
          </ac:spMkLst>
        </pc:spChg>
        <pc:spChg chg="mod">
          <ac:chgData name="Ashley G. Muiru" userId="d97b4e59-31a9-4eec-b76b-d8627528cbf4" providerId="ADAL" clId="{2A253B4A-C8DE-4008-AF36-8796F55E21A1}" dt="2024-11-28T02:34:27.242" v="4654" actId="1036"/>
          <ac:spMkLst>
            <pc:docMk/>
            <pc:sldMk cId="936673318" sldId="316"/>
            <ac:spMk id="735" creationId="{D81EE2A2-4C11-07E5-3833-C6C9B376C623}"/>
          </ac:spMkLst>
        </pc:spChg>
        <pc:spChg chg="del">
          <ac:chgData name="Ashley G. Muiru" userId="d97b4e59-31a9-4eec-b76b-d8627528cbf4" providerId="ADAL" clId="{2A253B4A-C8DE-4008-AF36-8796F55E21A1}" dt="2024-11-28T02:33:03.784" v="4624" actId="21"/>
          <ac:spMkLst>
            <pc:docMk/>
            <pc:sldMk cId="936673318" sldId="316"/>
            <ac:spMk id="736" creationId="{C1EB854D-14DB-2A6F-ED78-70F85FF9FFB2}"/>
          </ac:spMkLst>
        </pc:spChg>
        <pc:spChg chg="del">
          <ac:chgData name="Ashley G. Muiru" userId="d97b4e59-31a9-4eec-b76b-d8627528cbf4" providerId="ADAL" clId="{2A253B4A-C8DE-4008-AF36-8796F55E21A1}" dt="2024-11-28T02:33:49.084" v="4636" actId="21"/>
          <ac:spMkLst>
            <pc:docMk/>
            <pc:sldMk cId="936673318" sldId="316"/>
            <ac:spMk id="746" creationId="{28D4456B-FB7D-4BAA-F627-952ECF70929B}"/>
          </ac:spMkLst>
        </pc:spChg>
        <pc:spChg chg="del">
          <ac:chgData name="Ashley G. Muiru" userId="d97b4e59-31a9-4eec-b76b-d8627528cbf4" providerId="ADAL" clId="{2A253B4A-C8DE-4008-AF36-8796F55E21A1}" dt="2024-11-28T02:33:49.084" v="4636" actId="21"/>
          <ac:spMkLst>
            <pc:docMk/>
            <pc:sldMk cId="936673318" sldId="316"/>
            <ac:spMk id="747" creationId="{EDC98639-1412-AF75-A6C9-99882B323746}"/>
          </ac:spMkLst>
        </pc:spChg>
        <pc:spChg chg="del">
          <ac:chgData name="Ashley G. Muiru" userId="d97b4e59-31a9-4eec-b76b-d8627528cbf4" providerId="ADAL" clId="{2A253B4A-C8DE-4008-AF36-8796F55E21A1}" dt="2024-11-28T02:33:49.084" v="4636" actId="21"/>
          <ac:spMkLst>
            <pc:docMk/>
            <pc:sldMk cId="936673318" sldId="316"/>
            <ac:spMk id="748" creationId="{E5BAD57C-A6FA-2F51-E7CA-7BD982E33ACB}"/>
          </ac:spMkLst>
        </pc:spChg>
        <pc:spChg chg="del">
          <ac:chgData name="Ashley G. Muiru" userId="d97b4e59-31a9-4eec-b76b-d8627528cbf4" providerId="ADAL" clId="{2A253B4A-C8DE-4008-AF36-8796F55E21A1}" dt="2024-11-28T02:33:49.084" v="4636" actId="21"/>
          <ac:spMkLst>
            <pc:docMk/>
            <pc:sldMk cId="936673318" sldId="316"/>
            <ac:spMk id="749" creationId="{9E47BA92-69E3-0162-11CF-ABFBD54D844D}"/>
          </ac:spMkLst>
        </pc:spChg>
        <pc:spChg chg="del">
          <ac:chgData name="Ashley G. Muiru" userId="d97b4e59-31a9-4eec-b76b-d8627528cbf4" providerId="ADAL" clId="{2A253B4A-C8DE-4008-AF36-8796F55E21A1}" dt="2024-11-28T02:33:49.084" v="4636" actId="21"/>
          <ac:spMkLst>
            <pc:docMk/>
            <pc:sldMk cId="936673318" sldId="316"/>
            <ac:spMk id="750" creationId="{569A9604-A483-F320-51C4-CB11713B557B}"/>
          </ac:spMkLst>
        </pc:spChg>
        <pc:grpChg chg="del">
          <ac:chgData name="Ashley G. Muiru" userId="d97b4e59-31a9-4eec-b76b-d8627528cbf4" providerId="ADAL" clId="{2A253B4A-C8DE-4008-AF36-8796F55E21A1}" dt="2024-11-28T02:34:23.345" v="4642" actId="21"/>
          <ac:grpSpMkLst>
            <pc:docMk/>
            <pc:sldMk cId="936673318" sldId="316"/>
            <ac:grpSpMk id="737" creationId="{66C7DC23-B64A-7FC1-9FDC-FD4246EC163F}"/>
          </ac:grpSpMkLst>
        </pc:grpChg>
        <pc:picChg chg="mod">
          <ac:chgData name="Ashley G. Muiru" userId="d97b4e59-31a9-4eec-b76b-d8627528cbf4" providerId="ADAL" clId="{2A253B4A-C8DE-4008-AF36-8796F55E21A1}" dt="2024-11-20T08:38:15.007" v="2108" actId="14861"/>
          <ac:picMkLst>
            <pc:docMk/>
            <pc:sldMk cId="936673318" sldId="316"/>
            <ac:picMk id="733" creationId="{6B80FB40-60E3-616A-31E1-D2726F15DA21}"/>
          </ac:picMkLst>
        </pc:picChg>
        <pc:cxnChg chg="del">
          <ac:chgData name="Ashley G. Muiru" userId="d97b4e59-31a9-4eec-b76b-d8627528cbf4" providerId="ADAL" clId="{2A253B4A-C8DE-4008-AF36-8796F55E21A1}" dt="2024-11-28T02:33:49.084" v="4636" actId="21"/>
          <ac:cxnSpMkLst>
            <pc:docMk/>
            <pc:sldMk cId="936673318" sldId="316"/>
            <ac:cxnSpMk id="751" creationId="{BBF919F6-3299-F1DE-8182-8153A2EF9DDC}"/>
          </ac:cxnSpMkLst>
        </pc:cxnChg>
        <pc:cxnChg chg="del">
          <ac:chgData name="Ashley G. Muiru" userId="d97b4e59-31a9-4eec-b76b-d8627528cbf4" providerId="ADAL" clId="{2A253B4A-C8DE-4008-AF36-8796F55E21A1}" dt="2024-11-28T02:33:49.084" v="4636" actId="21"/>
          <ac:cxnSpMkLst>
            <pc:docMk/>
            <pc:sldMk cId="936673318" sldId="316"/>
            <ac:cxnSpMk id="752" creationId="{173A823F-D4F3-DD4C-F59C-38D4072040B3}"/>
          </ac:cxnSpMkLst>
        </pc:cxnChg>
      </pc:sldChg>
      <pc:sldChg chg="del mod modShow">
        <pc:chgData name="Ashley G. Muiru" userId="d97b4e59-31a9-4eec-b76b-d8627528cbf4" providerId="ADAL" clId="{2A253B4A-C8DE-4008-AF36-8796F55E21A1}" dt="2024-11-20T08:03:50.239" v="1940" actId="2696"/>
        <pc:sldMkLst>
          <pc:docMk/>
          <pc:sldMk cId="0" sldId="317"/>
        </pc:sldMkLst>
      </pc:sldChg>
      <pc:sldChg chg="addSp delSp modSp add mod ord">
        <pc:chgData name="Ashley G. Muiru" userId="d97b4e59-31a9-4eec-b76b-d8627528cbf4" providerId="ADAL" clId="{2A253B4A-C8DE-4008-AF36-8796F55E21A1}" dt="2024-11-28T02:04:45.775" v="4441" actId="20577"/>
        <pc:sldMkLst>
          <pc:docMk/>
          <pc:sldMk cId="3604879564" sldId="317"/>
        </pc:sldMkLst>
        <pc:spChg chg="del">
          <ac:chgData name="Ashley G. Muiru" userId="d97b4e59-31a9-4eec-b76b-d8627528cbf4" providerId="ADAL" clId="{2A253B4A-C8DE-4008-AF36-8796F55E21A1}" dt="2024-11-27T23:27:30.001" v="2610" actId="21"/>
          <ac:spMkLst>
            <pc:docMk/>
            <pc:sldMk cId="3604879564" sldId="317"/>
            <ac:spMk id="2" creationId="{2598FA97-1780-BE5D-1555-7EAD24974A70}"/>
          </ac:spMkLst>
        </pc:spChg>
        <pc:spChg chg="add mod">
          <ac:chgData name="Ashley G. Muiru" userId="d97b4e59-31a9-4eec-b76b-d8627528cbf4" providerId="ADAL" clId="{2A253B4A-C8DE-4008-AF36-8796F55E21A1}" dt="2024-11-27T23:33:40.493" v="2942" actId="1076"/>
          <ac:spMkLst>
            <pc:docMk/>
            <pc:sldMk cId="3604879564" sldId="317"/>
            <ac:spMk id="3" creationId="{9EFB2060-4A2C-BABD-2CEF-4F45CD49CADE}"/>
          </ac:spMkLst>
        </pc:spChg>
        <pc:spChg chg="mod">
          <ac:chgData name="Ashley G. Muiru" userId="d97b4e59-31a9-4eec-b76b-d8627528cbf4" providerId="ADAL" clId="{2A253B4A-C8DE-4008-AF36-8796F55E21A1}" dt="2024-11-28T02:04:45.775" v="4441" actId="20577"/>
          <ac:spMkLst>
            <pc:docMk/>
            <pc:sldMk cId="3604879564" sldId="317"/>
            <ac:spMk id="683" creationId="{CD4265FE-B39F-9EE9-2010-B002BB56C818}"/>
          </ac:spMkLst>
        </pc:spChg>
      </pc:sldChg>
      <pc:sldChg chg="del">
        <pc:chgData name="Ashley G. Muiru" userId="d97b4e59-31a9-4eec-b76b-d8627528cbf4" providerId="ADAL" clId="{2A253B4A-C8DE-4008-AF36-8796F55E21A1}" dt="2024-11-19T14:30:25.597" v="1623" actId="2696"/>
        <pc:sldMkLst>
          <pc:docMk/>
          <pc:sldMk cId="0" sldId="318"/>
        </pc:sldMkLst>
      </pc:sldChg>
      <pc:sldChg chg="addSp delSp modSp add mod ord">
        <pc:chgData name="Ashley G. Muiru" userId="d97b4e59-31a9-4eec-b76b-d8627528cbf4" providerId="ADAL" clId="{2A253B4A-C8DE-4008-AF36-8796F55E21A1}" dt="2024-11-28T00:09:55.533" v="2962" actId="1076"/>
        <pc:sldMkLst>
          <pc:docMk/>
          <pc:sldMk cId="2429883188" sldId="318"/>
        </pc:sldMkLst>
        <pc:spChg chg="add del mod">
          <ac:chgData name="Ashley G. Muiru" userId="d97b4e59-31a9-4eec-b76b-d8627528cbf4" providerId="ADAL" clId="{2A253B4A-C8DE-4008-AF36-8796F55E21A1}" dt="2024-11-27T23:36:29.007" v="2957" actId="21"/>
          <ac:spMkLst>
            <pc:docMk/>
            <pc:sldMk cId="2429883188" sldId="318"/>
            <ac:spMk id="3" creationId="{49F652CE-E3C5-5114-FCD2-E0F07B3A5BEA}"/>
          </ac:spMkLst>
        </pc:spChg>
        <pc:spChg chg="del">
          <ac:chgData name="Ashley G. Muiru" userId="d97b4e59-31a9-4eec-b76b-d8627528cbf4" providerId="ADAL" clId="{2A253B4A-C8DE-4008-AF36-8796F55E21A1}" dt="2024-11-27T23:36:24.022" v="2956" actId="21"/>
          <ac:spMkLst>
            <pc:docMk/>
            <pc:sldMk cId="2429883188" sldId="318"/>
            <ac:spMk id="1739" creationId="{3782886B-2263-6E35-1832-570C46A2C0B8}"/>
          </ac:spMkLst>
        </pc:spChg>
        <pc:spChg chg="del">
          <ac:chgData name="Ashley G. Muiru" userId="d97b4e59-31a9-4eec-b76b-d8627528cbf4" providerId="ADAL" clId="{2A253B4A-C8DE-4008-AF36-8796F55E21A1}" dt="2024-11-27T23:36:24.022" v="2956" actId="21"/>
          <ac:spMkLst>
            <pc:docMk/>
            <pc:sldMk cId="2429883188" sldId="318"/>
            <ac:spMk id="1740" creationId="{3D685B32-94AB-01A0-963B-38A5C93E3A73}"/>
          </ac:spMkLst>
        </pc:spChg>
        <pc:spChg chg="del">
          <ac:chgData name="Ashley G. Muiru" userId="d97b4e59-31a9-4eec-b76b-d8627528cbf4" providerId="ADAL" clId="{2A253B4A-C8DE-4008-AF36-8796F55E21A1}" dt="2024-11-27T23:36:24.022" v="2956" actId="21"/>
          <ac:spMkLst>
            <pc:docMk/>
            <pc:sldMk cId="2429883188" sldId="318"/>
            <ac:spMk id="1741" creationId="{F4100A8E-FCA9-170D-4871-1C024FDCCF28}"/>
          </ac:spMkLst>
        </pc:spChg>
        <pc:spChg chg="del">
          <ac:chgData name="Ashley G. Muiru" userId="d97b4e59-31a9-4eec-b76b-d8627528cbf4" providerId="ADAL" clId="{2A253B4A-C8DE-4008-AF36-8796F55E21A1}" dt="2024-11-27T23:36:24.022" v="2956" actId="21"/>
          <ac:spMkLst>
            <pc:docMk/>
            <pc:sldMk cId="2429883188" sldId="318"/>
            <ac:spMk id="1742" creationId="{2CB2149C-C99F-4D08-82EA-001A57C9CEB9}"/>
          </ac:spMkLst>
        </pc:spChg>
        <pc:spChg chg="del">
          <ac:chgData name="Ashley G. Muiru" userId="d97b4e59-31a9-4eec-b76b-d8627528cbf4" providerId="ADAL" clId="{2A253B4A-C8DE-4008-AF36-8796F55E21A1}" dt="2024-11-27T23:36:24.022" v="2956" actId="21"/>
          <ac:spMkLst>
            <pc:docMk/>
            <pc:sldMk cId="2429883188" sldId="318"/>
            <ac:spMk id="1743" creationId="{5954F93E-F385-2AE3-309E-B5EDB42085AB}"/>
          </ac:spMkLst>
        </pc:spChg>
        <pc:spChg chg="del">
          <ac:chgData name="Ashley G. Muiru" userId="d97b4e59-31a9-4eec-b76b-d8627528cbf4" providerId="ADAL" clId="{2A253B4A-C8DE-4008-AF36-8796F55E21A1}" dt="2024-11-27T23:36:24.022" v="2956" actId="21"/>
          <ac:spMkLst>
            <pc:docMk/>
            <pc:sldMk cId="2429883188" sldId="318"/>
            <ac:spMk id="1744" creationId="{DD3FC50A-9DF8-70AC-F4D6-413FF8CF5725}"/>
          </ac:spMkLst>
        </pc:spChg>
        <pc:spChg chg="del">
          <ac:chgData name="Ashley G. Muiru" userId="d97b4e59-31a9-4eec-b76b-d8627528cbf4" providerId="ADAL" clId="{2A253B4A-C8DE-4008-AF36-8796F55E21A1}" dt="2024-11-27T23:36:24.022" v="2956" actId="21"/>
          <ac:spMkLst>
            <pc:docMk/>
            <pc:sldMk cId="2429883188" sldId="318"/>
            <ac:spMk id="1745" creationId="{52CE39EC-71C7-DAFC-342D-E3B066E7ED5B}"/>
          </ac:spMkLst>
        </pc:spChg>
        <pc:spChg chg="del">
          <ac:chgData name="Ashley G. Muiru" userId="d97b4e59-31a9-4eec-b76b-d8627528cbf4" providerId="ADAL" clId="{2A253B4A-C8DE-4008-AF36-8796F55E21A1}" dt="2024-11-27T23:36:24.022" v="2956" actId="21"/>
          <ac:spMkLst>
            <pc:docMk/>
            <pc:sldMk cId="2429883188" sldId="318"/>
            <ac:spMk id="1746" creationId="{9E2F4631-975A-0ABA-F685-3D015FA6887E}"/>
          </ac:spMkLst>
        </pc:spChg>
        <pc:spChg chg="del">
          <ac:chgData name="Ashley G. Muiru" userId="d97b4e59-31a9-4eec-b76b-d8627528cbf4" providerId="ADAL" clId="{2A253B4A-C8DE-4008-AF36-8796F55E21A1}" dt="2024-11-27T23:36:24.022" v="2956" actId="21"/>
          <ac:spMkLst>
            <pc:docMk/>
            <pc:sldMk cId="2429883188" sldId="318"/>
            <ac:spMk id="1747" creationId="{33497439-4983-055D-574A-9F895C48AF98}"/>
          </ac:spMkLst>
        </pc:spChg>
        <pc:spChg chg="del">
          <ac:chgData name="Ashley G. Muiru" userId="d97b4e59-31a9-4eec-b76b-d8627528cbf4" providerId="ADAL" clId="{2A253B4A-C8DE-4008-AF36-8796F55E21A1}" dt="2024-11-27T23:36:24.022" v="2956" actId="21"/>
          <ac:spMkLst>
            <pc:docMk/>
            <pc:sldMk cId="2429883188" sldId="318"/>
            <ac:spMk id="1748" creationId="{F0F959F4-1D2C-4B0A-407D-C309440CFC9C}"/>
          </ac:spMkLst>
        </pc:spChg>
        <pc:spChg chg="del">
          <ac:chgData name="Ashley G. Muiru" userId="d97b4e59-31a9-4eec-b76b-d8627528cbf4" providerId="ADAL" clId="{2A253B4A-C8DE-4008-AF36-8796F55E21A1}" dt="2024-11-27T23:36:24.022" v="2956" actId="21"/>
          <ac:spMkLst>
            <pc:docMk/>
            <pc:sldMk cId="2429883188" sldId="318"/>
            <ac:spMk id="1749" creationId="{C89FA687-AC8C-5B7B-B8BD-C85257A86ECE}"/>
          </ac:spMkLst>
        </pc:spChg>
        <pc:spChg chg="del">
          <ac:chgData name="Ashley G. Muiru" userId="d97b4e59-31a9-4eec-b76b-d8627528cbf4" providerId="ADAL" clId="{2A253B4A-C8DE-4008-AF36-8796F55E21A1}" dt="2024-11-27T23:36:24.022" v="2956" actId="21"/>
          <ac:spMkLst>
            <pc:docMk/>
            <pc:sldMk cId="2429883188" sldId="318"/>
            <ac:spMk id="1750" creationId="{48423877-99C6-1ACC-0EA5-9564C2EE32A9}"/>
          </ac:spMkLst>
        </pc:spChg>
        <pc:spChg chg="del">
          <ac:chgData name="Ashley G. Muiru" userId="d97b4e59-31a9-4eec-b76b-d8627528cbf4" providerId="ADAL" clId="{2A253B4A-C8DE-4008-AF36-8796F55E21A1}" dt="2024-11-27T23:36:24.022" v="2956" actId="21"/>
          <ac:spMkLst>
            <pc:docMk/>
            <pc:sldMk cId="2429883188" sldId="318"/>
            <ac:spMk id="1751" creationId="{556C6456-3288-61C5-E6BB-653223DCED4F}"/>
          </ac:spMkLst>
        </pc:spChg>
        <pc:spChg chg="del">
          <ac:chgData name="Ashley G. Muiru" userId="d97b4e59-31a9-4eec-b76b-d8627528cbf4" providerId="ADAL" clId="{2A253B4A-C8DE-4008-AF36-8796F55E21A1}" dt="2024-11-27T23:36:24.022" v="2956" actId="21"/>
          <ac:spMkLst>
            <pc:docMk/>
            <pc:sldMk cId="2429883188" sldId="318"/>
            <ac:spMk id="1752" creationId="{709EF531-1F81-CF67-E70E-5D42895F6B3F}"/>
          </ac:spMkLst>
        </pc:spChg>
        <pc:spChg chg="del">
          <ac:chgData name="Ashley G. Muiru" userId="d97b4e59-31a9-4eec-b76b-d8627528cbf4" providerId="ADAL" clId="{2A253B4A-C8DE-4008-AF36-8796F55E21A1}" dt="2024-11-27T23:36:24.022" v="2956" actId="21"/>
          <ac:spMkLst>
            <pc:docMk/>
            <pc:sldMk cId="2429883188" sldId="318"/>
            <ac:spMk id="1756" creationId="{055B1E68-4D24-2FB6-CA56-569F13F3E614}"/>
          </ac:spMkLst>
        </pc:spChg>
        <pc:spChg chg="del">
          <ac:chgData name="Ashley G. Muiru" userId="d97b4e59-31a9-4eec-b76b-d8627528cbf4" providerId="ADAL" clId="{2A253B4A-C8DE-4008-AF36-8796F55E21A1}" dt="2024-11-27T23:36:24.022" v="2956" actId="21"/>
          <ac:spMkLst>
            <pc:docMk/>
            <pc:sldMk cId="2429883188" sldId="318"/>
            <ac:spMk id="1758" creationId="{60389101-B2D0-CBA5-BD24-4B8B46F64195}"/>
          </ac:spMkLst>
        </pc:spChg>
        <pc:spChg chg="del">
          <ac:chgData name="Ashley G. Muiru" userId="d97b4e59-31a9-4eec-b76b-d8627528cbf4" providerId="ADAL" clId="{2A253B4A-C8DE-4008-AF36-8796F55E21A1}" dt="2024-11-27T23:36:24.022" v="2956" actId="21"/>
          <ac:spMkLst>
            <pc:docMk/>
            <pc:sldMk cId="2429883188" sldId="318"/>
            <ac:spMk id="1760" creationId="{12221000-7183-A036-4F3C-10F65C8DF9AD}"/>
          </ac:spMkLst>
        </pc:spChg>
        <pc:spChg chg="del">
          <ac:chgData name="Ashley G. Muiru" userId="d97b4e59-31a9-4eec-b76b-d8627528cbf4" providerId="ADAL" clId="{2A253B4A-C8DE-4008-AF36-8796F55E21A1}" dt="2024-11-27T23:36:24.022" v="2956" actId="21"/>
          <ac:spMkLst>
            <pc:docMk/>
            <pc:sldMk cId="2429883188" sldId="318"/>
            <ac:spMk id="1762" creationId="{7B6D0A64-2819-CF22-82B9-EC2E39F4C7D4}"/>
          </ac:spMkLst>
        </pc:spChg>
        <pc:spChg chg="del">
          <ac:chgData name="Ashley G. Muiru" userId="d97b4e59-31a9-4eec-b76b-d8627528cbf4" providerId="ADAL" clId="{2A253B4A-C8DE-4008-AF36-8796F55E21A1}" dt="2024-11-27T23:36:24.022" v="2956" actId="21"/>
          <ac:spMkLst>
            <pc:docMk/>
            <pc:sldMk cId="2429883188" sldId="318"/>
            <ac:spMk id="1764" creationId="{FBDABFAC-CB34-D5CC-BC91-4E05E6D9C411}"/>
          </ac:spMkLst>
        </pc:spChg>
        <pc:spChg chg="del">
          <ac:chgData name="Ashley G. Muiru" userId="d97b4e59-31a9-4eec-b76b-d8627528cbf4" providerId="ADAL" clId="{2A253B4A-C8DE-4008-AF36-8796F55E21A1}" dt="2024-11-27T23:36:24.022" v="2956" actId="21"/>
          <ac:spMkLst>
            <pc:docMk/>
            <pc:sldMk cId="2429883188" sldId="318"/>
            <ac:spMk id="1765" creationId="{6D11B5BE-3ADF-4995-6B0A-5C6F6B3A34E8}"/>
          </ac:spMkLst>
        </pc:spChg>
        <pc:spChg chg="del">
          <ac:chgData name="Ashley G. Muiru" userId="d97b4e59-31a9-4eec-b76b-d8627528cbf4" providerId="ADAL" clId="{2A253B4A-C8DE-4008-AF36-8796F55E21A1}" dt="2024-11-27T23:36:24.022" v="2956" actId="21"/>
          <ac:spMkLst>
            <pc:docMk/>
            <pc:sldMk cId="2429883188" sldId="318"/>
            <ac:spMk id="1766" creationId="{1E7260B2-4D33-D993-510F-EF1DF3E8C491}"/>
          </ac:spMkLst>
        </pc:spChg>
        <pc:spChg chg="del">
          <ac:chgData name="Ashley G. Muiru" userId="d97b4e59-31a9-4eec-b76b-d8627528cbf4" providerId="ADAL" clId="{2A253B4A-C8DE-4008-AF36-8796F55E21A1}" dt="2024-11-27T23:36:24.022" v="2956" actId="21"/>
          <ac:spMkLst>
            <pc:docMk/>
            <pc:sldMk cId="2429883188" sldId="318"/>
            <ac:spMk id="1767" creationId="{D313B9FF-62B9-269C-1D9E-A5FBAA59A42E}"/>
          </ac:spMkLst>
        </pc:spChg>
        <pc:spChg chg="del">
          <ac:chgData name="Ashley G. Muiru" userId="d97b4e59-31a9-4eec-b76b-d8627528cbf4" providerId="ADAL" clId="{2A253B4A-C8DE-4008-AF36-8796F55E21A1}" dt="2024-11-27T23:36:24.022" v="2956" actId="21"/>
          <ac:spMkLst>
            <pc:docMk/>
            <pc:sldMk cId="2429883188" sldId="318"/>
            <ac:spMk id="1768" creationId="{C6CDD042-A1BD-175C-0F08-E993772149C5}"/>
          </ac:spMkLst>
        </pc:spChg>
        <pc:spChg chg="del">
          <ac:chgData name="Ashley G. Muiru" userId="d97b4e59-31a9-4eec-b76b-d8627528cbf4" providerId="ADAL" clId="{2A253B4A-C8DE-4008-AF36-8796F55E21A1}" dt="2024-11-27T23:36:24.022" v="2956" actId="21"/>
          <ac:spMkLst>
            <pc:docMk/>
            <pc:sldMk cId="2429883188" sldId="318"/>
            <ac:spMk id="1770" creationId="{9561F12A-A6CE-C16A-1524-5F24061621A7}"/>
          </ac:spMkLst>
        </pc:spChg>
        <pc:graphicFrameChg chg="add mod">
          <ac:chgData name="Ashley G. Muiru" userId="d97b4e59-31a9-4eec-b76b-d8627528cbf4" providerId="ADAL" clId="{2A253B4A-C8DE-4008-AF36-8796F55E21A1}" dt="2024-11-28T00:09:55.533" v="2962" actId="1076"/>
          <ac:graphicFrameMkLst>
            <pc:docMk/>
            <pc:sldMk cId="2429883188" sldId="318"/>
            <ac:graphicFrameMk id="4" creationId="{2CF780D1-DB3D-FEDC-302B-3DEC65EE97D7}"/>
          </ac:graphicFrameMkLst>
        </pc:graphicFrameChg>
        <pc:cxnChg chg="del mod">
          <ac:chgData name="Ashley G. Muiru" userId="d97b4e59-31a9-4eec-b76b-d8627528cbf4" providerId="ADAL" clId="{2A253B4A-C8DE-4008-AF36-8796F55E21A1}" dt="2024-11-27T23:36:24.022" v="2956" actId="21"/>
          <ac:cxnSpMkLst>
            <pc:docMk/>
            <pc:sldMk cId="2429883188" sldId="318"/>
            <ac:cxnSpMk id="18" creationId="{FD18CA61-5F36-9D48-68A2-7FD4248F2B70}"/>
          </ac:cxnSpMkLst>
        </pc:cxnChg>
        <pc:cxnChg chg="del mod">
          <ac:chgData name="Ashley G. Muiru" userId="d97b4e59-31a9-4eec-b76b-d8627528cbf4" providerId="ADAL" clId="{2A253B4A-C8DE-4008-AF36-8796F55E21A1}" dt="2024-11-27T23:36:24.022" v="2956" actId="21"/>
          <ac:cxnSpMkLst>
            <pc:docMk/>
            <pc:sldMk cId="2429883188" sldId="318"/>
            <ac:cxnSpMk id="20" creationId="{2AED8C00-9A13-046D-B8C2-93FFB05BD91F}"/>
          </ac:cxnSpMkLst>
        </pc:cxnChg>
        <pc:cxnChg chg="del mod">
          <ac:chgData name="Ashley G. Muiru" userId="d97b4e59-31a9-4eec-b76b-d8627528cbf4" providerId="ADAL" clId="{2A253B4A-C8DE-4008-AF36-8796F55E21A1}" dt="2024-11-27T23:36:24.022" v="2956" actId="21"/>
          <ac:cxnSpMkLst>
            <pc:docMk/>
            <pc:sldMk cId="2429883188" sldId="318"/>
            <ac:cxnSpMk id="22" creationId="{539BF93D-3AF7-42DD-165D-422B53ACE461}"/>
          </ac:cxnSpMkLst>
        </pc:cxnChg>
        <pc:cxnChg chg="del mod">
          <ac:chgData name="Ashley G. Muiru" userId="d97b4e59-31a9-4eec-b76b-d8627528cbf4" providerId="ADAL" clId="{2A253B4A-C8DE-4008-AF36-8796F55E21A1}" dt="2024-11-27T23:36:24.022" v="2956" actId="21"/>
          <ac:cxnSpMkLst>
            <pc:docMk/>
            <pc:sldMk cId="2429883188" sldId="318"/>
            <ac:cxnSpMk id="24" creationId="{5B8D096B-00A7-7CAF-05E8-B3AC0506638C}"/>
          </ac:cxnSpMkLst>
        </pc:cxnChg>
        <pc:cxnChg chg="del mod">
          <ac:chgData name="Ashley G. Muiru" userId="d97b4e59-31a9-4eec-b76b-d8627528cbf4" providerId="ADAL" clId="{2A253B4A-C8DE-4008-AF36-8796F55E21A1}" dt="2024-11-27T23:36:24.022" v="2956" actId="21"/>
          <ac:cxnSpMkLst>
            <pc:docMk/>
            <pc:sldMk cId="2429883188" sldId="318"/>
            <ac:cxnSpMk id="26" creationId="{ED7CAADF-68E2-72CB-659A-5FD74C6F0863}"/>
          </ac:cxnSpMkLst>
        </pc:cxnChg>
        <pc:cxnChg chg="del mod">
          <ac:chgData name="Ashley G. Muiru" userId="d97b4e59-31a9-4eec-b76b-d8627528cbf4" providerId="ADAL" clId="{2A253B4A-C8DE-4008-AF36-8796F55E21A1}" dt="2024-11-27T23:36:24.022" v="2956" actId="21"/>
          <ac:cxnSpMkLst>
            <pc:docMk/>
            <pc:sldMk cId="2429883188" sldId="318"/>
            <ac:cxnSpMk id="1754" creationId="{35D21425-83B7-7378-06DA-54D93A55C740}"/>
          </ac:cxnSpMkLst>
        </pc:cxnChg>
        <pc:cxnChg chg="del mod">
          <ac:chgData name="Ashley G. Muiru" userId="d97b4e59-31a9-4eec-b76b-d8627528cbf4" providerId="ADAL" clId="{2A253B4A-C8DE-4008-AF36-8796F55E21A1}" dt="2024-11-27T23:36:24.022" v="2956" actId="21"/>
          <ac:cxnSpMkLst>
            <pc:docMk/>
            <pc:sldMk cId="2429883188" sldId="318"/>
            <ac:cxnSpMk id="1761" creationId="{CB21568B-BEB2-C29E-3AB6-8861178BBE05}"/>
          </ac:cxnSpMkLst>
        </pc:cxnChg>
        <pc:cxnChg chg="del">
          <ac:chgData name="Ashley G. Muiru" userId="d97b4e59-31a9-4eec-b76b-d8627528cbf4" providerId="ADAL" clId="{2A253B4A-C8DE-4008-AF36-8796F55E21A1}" dt="2024-11-27T23:36:24.022" v="2956" actId="21"/>
          <ac:cxnSpMkLst>
            <pc:docMk/>
            <pc:sldMk cId="2429883188" sldId="318"/>
            <ac:cxnSpMk id="1769" creationId="{3A3BACC9-15DB-F1C6-A043-20C1102B4E3E}"/>
          </ac:cxnSpMkLst>
        </pc:cxnChg>
        <pc:cxnChg chg="del">
          <ac:chgData name="Ashley G. Muiru" userId="d97b4e59-31a9-4eec-b76b-d8627528cbf4" providerId="ADAL" clId="{2A253B4A-C8DE-4008-AF36-8796F55E21A1}" dt="2024-11-27T23:36:24.022" v="2956" actId="21"/>
          <ac:cxnSpMkLst>
            <pc:docMk/>
            <pc:sldMk cId="2429883188" sldId="318"/>
            <ac:cxnSpMk id="1771" creationId="{FF07AF52-EE38-0BA0-23EB-3AD91FC30761}"/>
          </ac:cxnSpMkLst>
        </pc:cxnChg>
      </pc:sldChg>
      <pc:sldChg chg="del">
        <pc:chgData name="Ashley G. Muiru" userId="d97b4e59-31a9-4eec-b76b-d8627528cbf4" providerId="ADAL" clId="{2A253B4A-C8DE-4008-AF36-8796F55E21A1}" dt="2024-11-19T14:30:23.142" v="1622" actId="2696"/>
        <pc:sldMkLst>
          <pc:docMk/>
          <pc:sldMk cId="0" sldId="319"/>
        </pc:sldMkLst>
      </pc:sldChg>
      <pc:sldChg chg="addSp delSp modSp add mod ord">
        <pc:chgData name="Ashley G. Muiru" userId="d97b4e59-31a9-4eec-b76b-d8627528cbf4" providerId="ADAL" clId="{2A253B4A-C8DE-4008-AF36-8796F55E21A1}" dt="2024-11-28T02:03:38.748" v="4430" actId="14100"/>
        <pc:sldMkLst>
          <pc:docMk/>
          <pc:sldMk cId="3761349295" sldId="319"/>
        </pc:sldMkLst>
        <pc:graphicFrameChg chg="add mod">
          <ac:chgData name="Ashley G. Muiru" userId="d97b4e59-31a9-4eec-b76b-d8627528cbf4" providerId="ADAL" clId="{2A253B4A-C8DE-4008-AF36-8796F55E21A1}" dt="2024-11-28T02:03:38.748" v="4430" actId="14100"/>
          <ac:graphicFrameMkLst>
            <pc:docMk/>
            <pc:sldMk cId="3761349295" sldId="319"/>
            <ac:graphicFrameMk id="2" creationId="{44B616C3-3C94-A526-3363-889C19253C9A}"/>
          </ac:graphicFrameMkLst>
        </pc:graphicFrameChg>
        <pc:graphicFrameChg chg="del">
          <ac:chgData name="Ashley G. Muiru" userId="d97b4e59-31a9-4eec-b76b-d8627528cbf4" providerId="ADAL" clId="{2A253B4A-C8DE-4008-AF36-8796F55E21A1}" dt="2024-11-28T00:11:04.670" v="2964" actId="21"/>
          <ac:graphicFrameMkLst>
            <pc:docMk/>
            <pc:sldMk cId="3761349295" sldId="319"/>
            <ac:graphicFrameMk id="4" creationId="{4482A302-1D39-B73F-681A-ED6640DEA117}"/>
          </ac:graphicFrameMkLst>
        </pc:graphicFrameChg>
      </pc:sldChg>
      <pc:sldChg chg="del">
        <pc:chgData name="Ashley G. Muiru" userId="d97b4e59-31a9-4eec-b76b-d8627528cbf4" providerId="ADAL" clId="{2A253B4A-C8DE-4008-AF36-8796F55E21A1}" dt="2024-11-19T14:30:20.217" v="1621" actId="2696"/>
        <pc:sldMkLst>
          <pc:docMk/>
          <pc:sldMk cId="0" sldId="320"/>
        </pc:sldMkLst>
      </pc:sldChg>
      <pc:sldChg chg="add del ord">
        <pc:chgData name="Ashley G. Muiru" userId="d97b4e59-31a9-4eec-b76b-d8627528cbf4" providerId="ADAL" clId="{2A253B4A-C8DE-4008-AF36-8796F55E21A1}" dt="2024-11-28T02:34:55.888" v="4655" actId="2696"/>
        <pc:sldMkLst>
          <pc:docMk/>
          <pc:sldMk cId="1952483188" sldId="320"/>
        </pc:sldMkLst>
      </pc:sldChg>
      <pc:sldChg chg="add del mod ord modShow modNotes">
        <pc:chgData name="Ashley G. Muiru" userId="d97b4e59-31a9-4eec-b76b-d8627528cbf4" providerId="ADAL" clId="{2A253B4A-C8DE-4008-AF36-8796F55E21A1}" dt="2024-11-28T02:43:21.936" v="4839" actId="2696"/>
        <pc:sldMkLst>
          <pc:docMk/>
          <pc:sldMk cId="1044154362" sldId="321"/>
        </pc:sldMkLst>
      </pc:sldChg>
      <pc:sldChg chg="addSp delSp modSp add del mod ord modNotes">
        <pc:chgData name="Ashley G. Muiru" userId="d97b4e59-31a9-4eec-b76b-d8627528cbf4" providerId="ADAL" clId="{2A253B4A-C8DE-4008-AF36-8796F55E21A1}" dt="2024-11-28T01:32:08.545" v="3732" actId="20577"/>
        <pc:sldMkLst>
          <pc:docMk/>
          <pc:sldMk cId="1003926172" sldId="322"/>
        </pc:sldMkLst>
        <pc:spChg chg="mod">
          <ac:chgData name="Ashley G. Muiru" userId="d97b4e59-31a9-4eec-b76b-d8627528cbf4" providerId="ADAL" clId="{2A253B4A-C8DE-4008-AF36-8796F55E21A1}" dt="2024-11-28T01:32:08.545" v="3732" actId="20577"/>
          <ac:spMkLst>
            <pc:docMk/>
            <pc:sldMk cId="1003926172" sldId="322"/>
            <ac:spMk id="982" creationId="{00000000-0000-0000-0000-000000000000}"/>
          </ac:spMkLst>
        </pc:spChg>
        <pc:spChg chg="mod">
          <ac:chgData name="Ashley G. Muiru" userId="d97b4e59-31a9-4eec-b76b-d8627528cbf4" providerId="ADAL" clId="{2A253B4A-C8DE-4008-AF36-8796F55E21A1}" dt="2024-11-28T01:26:50.825" v="3701" actId="1076"/>
          <ac:spMkLst>
            <pc:docMk/>
            <pc:sldMk cId="1003926172" sldId="322"/>
            <ac:spMk id="983" creationId="{00000000-0000-0000-0000-000000000000}"/>
          </ac:spMkLst>
        </pc:spChg>
        <pc:spChg chg="mod">
          <ac:chgData name="Ashley G. Muiru" userId="d97b4e59-31a9-4eec-b76b-d8627528cbf4" providerId="ADAL" clId="{2A253B4A-C8DE-4008-AF36-8796F55E21A1}" dt="2024-11-28T01:27:04.716" v="3704" actId="1076"/>
          <ac:spMkLst>
            <pc:docMk/>
            <pc:sldMk cId="1003926172" sldId="322"/>
            <ac:spMk id="986" creationId="{00000000-0000-0000-0000-000000000000}"/>
          </ac:spMkLst>
        </pc:spChg>
        <pc:graphicFrameChg chg="add mod">
          <ac:chgData name="Ashley G. Muiru" userId="d97b4e59-31a9-4eec-b76b-d8627528cbf4" providerId="ADAL" clId="{2A253B4A-C8DE-4008-AF36-8796F55E21A1}" dt="2024-11-28T00:36:32.442" v="3100" actId="14100"/>
          <ac:graphicFrameMkLst>
            <pc:docMk/>
            <pc:sldMk cId="1003926172" sldId="322"/>
            <ac:graphicFrameMk id="2" creationId="{92A05199-C602-B66B-ECA6-90B55B7745A9}"/>
          </ac:graphicFrameMkLst>
        </pc:graphicFrameChg>
        <pc:picChg chg="del">
          <ac:chgData name="Ashley G. Muiru" userId="d97b4e59-31a9-4eec-b76b-d8627528cbf4" providerId="ADAL" clId="{2A253B4A-C8DE-4008-AF36-8796F55E21A1}" dt="2024-11-28T00:36:01.469" v="3097" actId="21"/>
          <ac:picMkLst>
            <pc:docMk/>
            <pc:sldMk cId="1003926172" sldId="322"/>
            <ac:picMk id="984" creationId="{00000000-0000-0000-0000-000000000000}"/>
          </ac:picMkLst>
        </pc:picChg>
        <pc:picChg chg="mod">
          <ac:chgData name="Ashley G. Muiru" userId="d97b4e59-31a9-4eec-b76b-d8627528cbf4" providerId="ADAL" clId="{2A253B4A-C8DE-4008-AF36-8796F55E21A1}" dt="2024-11-28T00:36:44.189" v="3102" actId="1076"/>
          <ac:picMkLst>
            <pc:docMk/>
            <pc:sldMk cId="1003926172" sldId="322"/>
            <ac:picMk id="985" creationId="{00000000-0000-0000-0000-000000000000}"/>
          </ac:picMkLst>
        </pc:picChg>
      </pc:sldChg>
      <pc:sldChg chg="addSp delSp modSp add mod ord modNotes">
        <pc:chgData name="Ashley G. Muiru" userId="d97b4e59-31a9-4eec-b76b-d8627528cbf4" providerId="ADAL" clId="{2A253B4A-C8DE-4008-AF36-8796F55E21A1}" dt="2024-11-28T01:43:12.263" v="3962" actId="20577"/>
        <pc:sldMkLst>
          <pc:docMk/>
          <pc:sldMk cId="4251918920" sldId="323"/>
        </pc:sldMkLst>
        <pc:spChg chg="mod">
          <ac:chgData name="Ashley G. Muiru" userId="d97b4e59-31a9-4eec-b76b-d8627528cbf4" providerId="ADAL" clId="{2A253B4A-C8DE-4008-AF36-8796F55E21A1}" dt="2024-11-28T01:38:16.476" v="3763" actId="1076"/>
          <ac:spMkLst>
            <pc:docMk/>
            <pc:sldMk cId="4251918920" sldId="323"/>
            <ac:spMk id="959" creationId="{00000000-0000-0000-0000-000000000000}"/>
          </ac:spMkLst>
        </pc:spChg>
        <pc:spChg chg="mod">
          <ac:chgData name="Ashley G. Muiru" userId="d97b4e59-31a9-4eec-b76b-d8627528cbf4" providerId="ADAL" clId="{2A253B4A-C8DE-4008-AF36-8796F55E21A1}" dt="2024-11-28T01:43:12.263" v="3962" actId="20577"/>
          <ac:spMkLst>
            <pc:docMk/>
            <pc:sldMk cId="4251918920" sldId="323"/>
            <ac:spMk id="960"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0"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1"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2"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3"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4" creationId="{00000000-0000-0000-0000-000000000000}"/>
          </ac:spMkLst>
        </pc:spChg>
        <pc:spChg chg="del">
          <ac:chgData name="Ashley G. Muiru" userId="d97b4e59-31a9-4eec-b76b-d8627528cbf4" providerId="ADAL" clId="{2A253B4A-C8DE-4008-AF36-8796F55E21A1}" dt="2024-11-28T00:54:30.824" v="3292" actId="21"/>
          <ac:spMkLst>
            <pc:docMk/>
            <pc:sldMk cId="4251918920" sldId="323"/>
            <ac:spMk id="976" creationId="{00000000-0000-0000-0000-000000000000}"/>
          </ac:spMkLst>
        </pc:spChg>
        <pc:grpChg chg="del">
          <ac:chgData name="Ashley G. Muiru" userId="d97b4e59-31a9-4eec-b76b-d8627528cbf4" providerId="ADAL" clId="{2A253B4A-C8DE-4008-AF36-8796F55E21A1}" dt="2024-11-28T00:54:34.077" v="3293" actId="21"/>
          <ac:grpSpMkLst>
            <pc:docMk/>
            <pc:sldMk cId="4251918920" sldId="323"/>
            <ac:grpSpMk id="961" creationId="{00000000-0000-0000-0000-000000000000}"/>
          </ac:grpSpMkLst>
        </pc:grpChg>
        <pc:graphicFrameChg chg="add mod">
          <ac:chgData name="Ashley G. Muiru" userId="d97b4e59-31a9-4eec-b76b-d8627528cbf4" providerId="ADAL" clId="{2A253B4A-C8DE-4008-AF36-8796F55E21A1}" dt="2024-11-28T01:01:22.847" v="3418" actId="14100"/>
          <ac:graphicFrameMkLst>
            <pc:docMk/>
            <pc:sldMk cId="4251918920" sldId="323"/>
            <ac:graphicFrameMk id="2" creationId="{DFDEDD04-E24B-DE60-9CCF-2584DB28122E}"/>
          </ac:graphicFrameMkLst>
        </pc:graphicFrameChg>
        <pc:picChg chg="del">
          <ac:chgData name="Ashley G. Muiru" userId="d97b4e59-31a9-4eec-b76b-d8627528cbf4" providerId="ADAL" clId="{2A253B4A-C8DE-4008-AF36-8796F55E21A1}" dt="2024-11-28T01:00:36.861" v="3408" actId="21"/>
          <ac:picMkLst>
            <pc:docMk/>
            <pc:sldMk cId="4251918920" sldId="323"/>
            <ac:picMk id="958" creationId="{00000000-0000-0000-0000-000000000000}"/>
          </ac:picMkLst>
        </pc:picChg>
        <pc:cxnChg chg="del">
          <ac:chgData name="Ashley G. Muiru" userId="d97b4e59-31a9-4eec-b76b-d8627528cbf4" providerId="ADAL" clId="{2A253B4A-C8DE-4008-AF36-8796F55E21A1}" dt="2024-11-28T00:54:30.824" v="3292" actId="21"/>
          <ac:cxnSpMkLst>
            <pc:docMk/>
            <pc:sldMk cId="4251918920" sldId="323"/>
            <ac:cxnSpMk id="975" creationId="{00000000-0000-0000-0000-000000000000}"/>
          </ac:cxnSpMkLst>
        </pc:cxnChg>
        <pc:cxnChg chg="del">
          <ac:chgData name="Ashley G. Muiru" userId="d97b4e59-31a9-4eec-b76b-d8627528cbf4" providerId="ADAL" clId="{2A253B4A-C8DE-4008-AF36-8796F55E21A1}" dt="2024-11-28T00:54:30.824" v="3292" actId="21"/>
          <ac:cxnSpMkLst>
            <pc:docMk/>
            <pc:sldMk cId="4251918920" sldId="323"/>
            <ac:cxnSpMk id="977" creationId="{00000000-0000-0000-0000-000000000000}"/>
          </ac:cxnSpMkLst>
        </pc:cxnChg>
      </pc:sldChg>
      <pc:sldChg chg="delSp modSp add mod ord modNotes">
        <pc:chgData name="Ashley G. Muiru" userId="d97b4e59-31a9-4eec-b76b-d8627528cbf4" providerId="ADAL" clId="{2A253B4A-C8DE-4008-AF36-8796F55E21A1}" dt="2024-11-28T02:02:29.655" v="4429" actId="20577"/>
        <pc:sldMkLst>
          <pc:docMk/>
          <pc:sldMk cId="1558512748" sldId="324"/>
        </pc:sldMkLst>
        <pc:spChg chg="mod">
          <ac:chgData name="Ashley G. Muiru" userId="d97b4e59-31a9-4eec-b76b-d8627528cbf4" providerId="ADAL" clId="{2A253B4A-C8DE-4008-AF36-8796F55E21A1}" dt="2024-11-28T01:18:58.411" v="3612" actId="20577"/>
          <ac:spMkLst>
            <pc:docMk/>
            <pc:sldMk cId="1558512748" sldId="324"/>
            <ac:spMk id="774" creationId="{00000000-0000-0000-0000-000000000000}"/>
          </ac:spMkLst>
        </pc:spChg>
        <pc:spChg chg="mod">
          <ac:chgData name="Ashley G. Muiru" userId="d97b4e59-31a9-4eec-b76b-d8627528cbf4" providerId="ADAL" clId="{2A253B4A-C8DE-4008-AF36-8796F55E21A1}" dt="2024-11-28T02:02:29.655" v="4429" actId="20577"/>
          <ac:spMkLst>
            <pc:docMk/>
            <pc:sldMk cId="1558512748" sldId="324"/>
            <ac:spMk id="775"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0"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1"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2"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3"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4" creationId="{00000000-0000-0000-0000-000000000000}"/>
          </ac:spMkLst>
        </pc:spChg>
        <pc:spChg chg="del">
          <ac:chgData name="Ashley G. Muiru" userId="d97b4e59-31a9-4eec-b76b-d8627528cbf4" providerId="ADAL" clId="{2A253B4A-C8DE-4008-AF36-8796F55E21A1}" dt="2024-11-28T01:19:12.629" v="3613" actId="21"/>
          <ac:spMkLst>
            <pc:docMk/>
            <pc:sldMk cId="1558512748" sldId="324"/>
            <ac:spMk id="786" creationId="{00000000-0000-0000-0000-000000000000}"/>
          </ac:spMkLst>
        </pc:spChg>
        <pc:cxnChg chg="del">
          <ac:chgData name="Ashley G. Muiru" userId="d97b4e59-31a9-4eec-b76b-d8627528cbf4" providerId="ADAL" clId="{2A253B4A-C8DE-4008-AF36-8796F55E21A1}" dt="2024-11-28T01:19:12.629" v="3613" actId="21"/>
          <ac:cxnSpMkLst>
            <pc:docMk/>
            <pc:sldMk cId="1558512748" sldId="324"/>
            <ac:cxnSpMk id="785" creationId="{00000000-0000-0000-0000-000000000000}"/>
          </ac:cxnSpMkLst>
        </pc:cxnChg>
        <pc:cxnChg chg="del">
          <ac:chgData name="Ashley G. Muiru" userId="d97b4e59-31a9-4eec-b76b-d8627528cbf4" providerId="ADAL" clId="{2A253B4A-C8DE-4008-AF36-8796F55E21A1}" dt="2024-11-28T01:19:12.629" v="3613" actId="21"/>
          <ac:cxnSpMkLst>
            <pc:docMk/>
            <pc:sldMk cId="1558512748" sldId="324"/>
            <ac:cxnSpMk id="787" creationId="{00000000-0000-0000-0000-000000000000}"/>
          </ac:cxnSpMkLst>
        </pc:cxnChg>
      </pc:sldChg>
      <pc:sldChg chg="addSp delSp modSp add mod ord modNotes">
        <pc:chgData name="Ashley G. Muiru" userId="d97b4e59-31a9-4eec-b76b-d8627528cbf4" providerId="ADAL" clId="{2A253B4A-C8DE-4008-AF36-8796F55E21A1}" dt="2024-11-28T02:17:29.697" v="4565" actId="113"/>
        <pc:sldMkLst>
          <pc:docMk/>
          <pc:sldMk cId="2287067121" sldId="325"/>
        </pc:sldMkLst>
        <pc:spChg chg="add del mod">
          <ac:chgData name="Ashley G. Muiru" userId="d97b4e59-31a9-4eec-b76b-d8627528cbf4" providerId="ADAL" clId="{2A253B4A-C8DE-4008-AF36-8796F55E21A1}" dt="2024-11-28T02:14:48.858" v="4538" actId="21"/>
          <ac:spMkLst>
            <pc:docMk/>
            <pc:sldMk cId="2287067121" sldId="325"/>
            <ac:spMk id="3" creationId="{C07C3F4B-3D5D-D225-0942-BDFFE81B1656}"/>
          </ac:spMkLst>
        </pc:spChg>
        <pc:spChg chg="add del mod">
          <ac:chgData name="Ashley G. Muiru" userId="d97b4e59-31a9-4eec-b76b-d8627528cbf4" providerId="ADAL" clId="{2A253B4A-C8DE-4008-AF36-8796F55E21A1}" dt="2024-11-28T01:10:29.871" v="3496" actId="21"/>
          <ac:spMkLst>
            <pc:docMk/>
            <pc:sldMk cId="2287067121" sldId="325"/>
            <ac:spMk id="6" creationId="{9BBBBC56-29F5-58C9-B025-02941785F054}"/>
          </ac:spMkLst>
        </pc:spChg>
        <pc:spChg chg="add del mod">
          <ac:chgData name="Ashley G. Muiru" userId="d97b4e59-31a9-4eec-b76b-d8627528cbf4" providerId="ADAL" clId="{2A253B4A-C8DE-4008-AF36-8796F55E21A1}" dt="2024-11-28T01:10:29.871" v="3496" actId="21"/>
          <ac:spMkLst>
            <pc:docMk/>
            <pc:sldMk cId="2287067121" sldId="325"/>
            <ac:spMk id="8" creationId="{5E29C6BB-0FF3-B078-A027-77EEF76B9BD8}"/>
          </ac:spMkLst>
        </pc:spChg>
        <pc:spChg chg="add del mod">
          <ac:chgData name="Ashley G. Muiru" userId="d97b4e59-31a9-4eec-b76b-d8627528cbf4" providerId="ADAL" clId="{2A253B4A-C8DE-4008-AF36-8796F55E21A1}" dt="2024-11-28T01:10:29.871" v="3496" actId="21"/>
          <ac:spMkLst>
            <pc:docMk/>
            <pc:sldMk cId="2287067121" sldId="325"/>
            <ac:spMk id="10" creationId="{71116863-665A-532B-A337-FC122ECFDC78}"/>
          </ac:spMkLst>
        </pc:spChg>
        <pc:spChg chg="add del mod">
          <ac:chgData name="Ashley G. Muiru" userId="d97b4e59-31a9-4eec-b76b-d8627528cbf4" providerId="ADAL" clId="{2A253B4A-C8DE-4008-AF36-8796F55E21A1}" dt="2024-11-28T01:10:33.651" v="3497" actId="21"/>
          <ac:spMkLst>
            <pc:docMk/>
            <pc:sldMk cId="2287067121" sldId="325"/>
            <ac:spMk id="12" creationId="{68FB82F7-5433-50CC-057F-49A283351D7F}"/>
          </ac:spMkLst>
        </pc:spChg>
        <pc:spChg chg="mod">
          <ac:chgData name="Ashley G. Muiru" userId="d97b4e59-31a9-4eec-b76b-d8627528cbf4" providerId="ADAL" clId="{2A253B4A-C8DE-4008-AF36-8796F55E21A1}" dt="2024-11-28T02:17:29.697" v="4565" actId="113"/>
          <ac:spMkLst>
            <pc:docMk/>
            <pc:sldMk cId="2287067121" sldId="325"/>
            <ac:spMk id="2228" creationId="{00000000-0000-0000-0000-000000000000}"/>
          </ac:spMkLst>
        </pc:spChg>
        <pc:spChg chg="del">
          <ac:chgData name="Ashley G. Muiru" userId="d97b4e59-31a9-4eec-b76b-d8627528cbf4" providerId="ADAL" clId="{2A253B4A-C8DE-4008-AF36-8796F55E21A1}" dt="2024-11-28T02:14:46.354" v="4537" actId="21"/>
          <ac:spMkLst>
            <pc:docMk/>
            <pc:sldMk cId="2287067121" sldId="325"/>
            <ac:spMk id="2229" creationId="{00000000-0000-0000-0000-000000000000}"/>
          </ac:spMkLst>
        </pc:spChg>
        <pc:spChg chg="del">
          <ac:chgData name="Ashley G. Muiru" userId="d97b4e59-31a9-4eec-b76b-d8627528cbf4" providerId="ADAL" clId="{2A253B4A-C8DE-4008-AF36-8796F55E21A1}" dt="2024-11-28T01:10:16.661" v="3495" actId="21"/>
          <ac:spMkLst>
            <pc:docMk/>
            <pc:sldMk cId="2287067121" sldId="325"/>
            <ac:spMk id="2230" creationId="{00000000-0000-0000-0000-000000000000}"/>
          </ac:spMkLst>
        </pc:spChg>
        <pc:spChg chg="del">
          <ac:chgData name="Ashley G. Muiru" userId="d97b4e59-31a9-4eec-b76b-d8627528cbf4" providerId="ADAL" clId="{2A253B4A-C8DE-4008-AF36-8796F55E21A1}" dt="2024-11-28T01:10:16.661" v="3495" actId="21"/>
          <ac:spMkLst>
            <pc:docMk/>
            <pc:sldMk cId="2287067121" sldId="325"/>
            <ac:spMk id="2231" creationId="{00000000-0000-0000-0000-000000000000}"/>
          </ac:spMkLst>
        </pc:spChg>
        <pc:spChg chg="del">
          <ac:chgData name="Ashley G. Muiru" userId="d97b4e59-31a9-4eec-b76b-d8627528cbf4" providerId="ADAL" clId="{2A253B4A-C8DE-4008-AF36-8796F55E21A1}" dt="2024-11-28T01:10:29.871" v="3496" actId="21"/>
          <ac:spMkLst>
            <pc:docMk/>
            <pc:sldMk cId="2287067121" sldId="325"/>
            <ac:spMk id="2232" creationId="{00000000-0000-0000-0000-000000000000}"/>
          </ac:spMkLst>
        </pc:spChg>
        <pc:spChg chg="del">
          <ac:chgData name="Ashley G. Muiru" userId="d97b4e59-31a9-4eec-b76b-d8627528cbf4" providerId="ADAL" clId="{2A253B4A-C8DE-4008-AF36-8796F55E21A1}" dt="2024-11-28T01:10:16.661" v="3495" actId="21"/>
          <ac:spMkLst>
            <pc:docMk/>
            <pc:sldMk cId="2287067121" sldId="325"/>
            <ac:spMk id="2233" creationId="{00000000-0000-0000-0000-000000000000}"/>
          </ac:spMkLst>
        </pc:spChg>
        <pc:spChg chg="mod">
          <ac:chgData name="Ashley G. Muiru" userId="d97b4e59-31a9-4eec-b76b-d8627528cbf4" providerId="ADAL" clId="{2A253B4A-C8DE-4008-AF36-8796F55E21A1}" dt="2024-11-28T01:10:50.910" v="3521" actId="20577"/>
          <ac:spMkLst>
            <pc:docMk/>
            <pc:sldMk cId="2287067121" sldId="325"/>
            <ac:spMk id="2253"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55"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56"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57"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58"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59" creationId="{00000000-0000-0000-0000-000000000000}"/>
          </ac:spMkLst>
        </pc:spChg>
        <pc:spChg chg="del">
          <ac:chgData name="Ashley G. Muiru" userId="d97b4e59-31a9-4eec-b76b-d8627528cbf4" providerId="ADAL" clId="{2A253B4A-C8DE-4008-AF36-8796F55E21A1}" dt="2024-11-28T00:40:42.320" v="3167" actId="21"/>
          <ac:spMkLst>
            <pc:docMk/>
            <pc:sldMk cId="2287067121" sldId="325"/>
            <ac:spMk id="2261" creationId="{00000000-0000-0000-0000-000000000000}"/>
          </ac:spMkLst>
        </pc:spChg>
        <pc:grpChg chg="del">
          <ac:chgData name="Ashley G. Muiru" userId="d97b4e59-31a9-4eec-b76b-d8627528cbf4" providerId="ADAL" clId="{2A253B4A-C8DE-4008-AF36-8796F55E21A1}" dt="2024-11-28T01:10:16.661" v="3495" actId="21"/>
          <ac:grpSpMkLst>
            <pc:docMk/>
            <pc:sldMk cId="2287067121" sldId="325"/>
            <ac:grpSpMk id="2235" creationId="{00000000-0000-0000-0000-000000000000}"/>
          </ac:grpSpMkLst>
        </pc:grpChg>
        <pc:grpChg chg="del">
          <ac:chgData name="Ashley G. Muiru" userId="d97b4e59-31a9-4eec-b76b-d8627528cbf4" providerId="ADAL" clId="{2A253B4A-C8DE-4008-AF36-8796F55E21A1}" dt="2024-11-28T01:10:16.661" v="3495" actId="21"/>
          <ac:grpSpMkLst>
            <pc:docMk/>
            <pc:sldMk cId="2287067121" sldId="325"/>
            <ac:grpSpMk id="2244" creationId="{00000000-0000-0000-0000-000000000000}"/>
          </ac:grpSpMkLst>
        </pc:grpChg>
        <pc:graphicFrameChg chg="add del mod">
          <ac:chgData name="Ashley G. Muiru" userId="d97b4e59-31a9-4eec-b76b-d8627528cbf4" providerId="ADAL" clId="{2A253B4A-C8DE-4008-AF36-8796F55E21A1}" dt="2024-11-28T01:07:35.236" v="3487" actId="21"/>
          <ac:graphicFrameMkLst>
            <pc:docMk/>
            <pc:sldMk cId="2287067121" sldId="325"/>
            <ac:graphicFrameMk id="2" creationId="{3407B046-4832-6B08-8582-07EB0501BB67}"/>
          </ac:graphicFrameMkLst>
        </pc:graphicFrameChg>
        <pc:graphicFrameChg chg="add mod">
          <ac:chgData name="Ashley G. Muiru" userId="d97b4e59-31a9-4eec-b76b-d8627528cbf4" providerId="ADAL" clId="{2A253B4A-C8DE-4008-AF36-8796F55E21A1}" dt="2024-11-28T01:07:46.360" v="3488"/>
          <ac:graphicFrameMkLst>
            <pc:docMk/>
            <pc:sldMk cId="2287067121" sldId="325"/>
            <ac:graphicFrameMk id="3" creationId="{3407B046-4832-6B08-8582-07EB0501BB67}"/>
          </ac:graphicFrameMkLst>
        </pc:graphicFrameChg>
        <pc:graphicFrameChg chg="add mod">
          <ac:chgData name="Ashley G. Muiru" userId="d97b4e59-31a9-4eec-b76b-d8627528cbf4" providerId="ADAL" clId="{2A253B4A-C8DE-4008-AF36-8796F55E21A1}" dt="2024-11-28T01:08:42.101" v="3494" actId="14100"/>
          <ac:graphicFrameMkLst>
            <pc:docMk/>
            <pc:sldMk cId="2287067121" sldId="325"/>
            <ac:graphicFrameMk id="4" creationId="{0201C01D-41C0-A0BB-D440-01AA9980C319}"/>
          </ac:graphicFrameMkLst>
        </pc:graphicFrameChg>
        <pc:picChg chg="mod">
          <ac:chgData name="Ashley G. Muiru" userId="d97b4e59-31a9-4eec-b76b-d8627528cbf4" providerId="ADAL" clId="{2A253B4A-C8DE-4008-AF36-8796F55E21A1}" dt="2024-11-28T00:42:34.765" v="3169" actId="3626"/>
          <ac:picMkLst>
            <pc:docMk/>
            <pc:sldMk cId="2287067121" sldId="325"/>
            <ac:picMk id="2234" creationId="{00000000-0000-0000-0000-000000000000}"/>
          </ac:picMkLst>
        </pc:picChg>
        <pc:cxnChg chg="del">
          <ac:chgData name="Ashley G. Muiru" userId="d97b4e59-31a9-4eec-b76b-d8627528cbf4" providerId="ADAL" clId="{2A253B4A-C8DE-4008-AF36-8796F55E21A1}" dt="2024-11-28T00:40:42.320" v="3167" actId="21"/>
          <ac:cxnSpMkLst>
            <pc:docMk/>
            <pc:sldMk cId="2287067121" sldId="325"/>
            <ac:cxnSpMk id="2260" creationId="{00000000-0000-0000-0000-000000000000}"/>
          </ac:cxnSpMkLst>
        </pc:cxnChg>
        <pc:cxnChg chg="del">
          <ac:chgData name="Ashley G. Muiru" userId="d97b4e59-31a9-4eec-b76b-d8627528cbf4" providerId="ADAL" clId="{2A253B4A-C8DE-4008-AF36-8796F55E21A1}" dt="2024-11-28T00:40:42.320" v="3167" actId="21"/>
          <ac:cxnSpMkLst>
            <pc:docMk/>
            <pc:sldMk cId="2287067121" sldId="325"/>
            <ac:cxnSpMk id="2262" creationId="{00000000-0000-0000-0000-000000000000}"/>
          </ac:cxnSpMkLst>
        </pc:cxnChg>
      </pc:sldChg>
      <pc:sldChg chg="addSp delSp modSp add mod ord modNotes">
        <pc:chgData name="Ashley G. Muiru" userId="d97b4e59-31a9-4eec-b76b-d8627528cbf4" providerId="ADAL" clId="{2A253B4A-C8DE-4008-AF36-8796F55E21A1}" dt="2024-11-28T01:25:35.385" v="3693" actId="20577"/>
        <pc:sldMkLst>
          <pc:docMk/>
          <pc:sldMk cId="3928782844" sldId="326"/>
        </pc:sldMkLst>
        <pc:spChg chg="mod">
          <ac:chgData name="Ashley G. Muiru" userId="d97b4e59-31a9-4eec-b76b-d8627528cbf4" providerId="ADAL" clId="{2A253B4A-C8DE-4008-AF36-8796F55E21A1}" dt="2024-11-28T01:24:40.550" v="3682" actId="1076"/>
          <ac:spMkLst>
            <pc:docMk/>
            <pc:sldMk cId="3928782844" sldId="326"/>
            <ac:spMk id="760" creationId="{00000000-0000-0000-0000-000000000000}"/>
          </ac:spMkLst>
        </pc:spChg>
        <pc:spChg chg="mod">
          <ac:chgData name="Ashley G. Muiru" userId="d97b4e59-31a9-4eec-b76b-d8627528cbf4" providerId="ADAL" clId="{2A253B4A-C8DE-4008-AF36-8796F55E21A1}" dt="2024-11-28T01:25:35.385" v="3693" actId="20577"/>
          <ac:spMkLst>
            <pc:docMk/>
            <pc:sldMk cId="3928782844" sldId="326"/>
            <ac:spMk id="761"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2"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3"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4"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5"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6" creationId="{00000000-0000-0000-0000-000000000000}"/>
          </ac:spMkLst>
        </pc:spChg>
        <pc:spChg chg="del">
          <ac:chgData name="Ashley G. Muiru" userId="d97b4e59-31a9-4eec-b76b-d8627528cbf4" providerId="ADAL" clId="{2A253B4A-C8DE-4008-AF36-8796F55E21A1}" dt="2024-11-28T00:48:02.336" v="3228" actId="21"/>
          <ac:spMkLst>
            <pc:docMk/>
            <pc:sldMk cId="3928782844" sldId="326"/>
            <ac:spMk id="768" creationId="{00000000-0000-0000-0000-000000000000}"/>
          </ac:spMkLst>
        </pc:spChg>
        <pc:graphicFrameChg chg="add mod">
          <ac:chgData name="Ashley G. Muiru" userId="d97b4e59-31a9-4eec-b76b-d8627528cbf4" providerId="ADAL" clId="{2A253B4A-C8DE-4008-AF36-8796F55E21A1}" dt="2024-11-28T00:47:18.367" v="3188" actId="14100"/>
          <ac:graphicFrameMkLst>
            <pc:docMk/>
            <pc:sldMk cId="3928782844" sldId="326"/>
            <ac:graphicFrameMk id="2" creationId="{C6266F90-E10C-C0D3-8732-86B6442160F0}"/>
          </ac:graphicFrameMkLst>
        </pc:graphicFrameChg>
        <pc:picChg chg="del">
          <ac:chgData name="Ashley G. Muiru" userId="d97b4e59-31a9-4eec-b76b-d8627528cbf4" providerId="ADAL" clId="{2A253B4A-C8DE-4008-AF36-8796F55E21A1}" dt="2024-11-28T00:46:07.198" v="3182" actId="21"/>
          <ac:picMkLst>
            <pc:docMk/>
            <pc:sldMk cId="3928782844" sldId="326"/>
            <ac:picMk id="759" creationId="{00000000-0000-0000-0000-000000000000}"/>
          </ac:picMkLst>
        </pc:picChg>
        <pc:cxnChg chg="del">
          <ac:chgData name="Ashley G. Muiru" userId="d97b4e59-31a9-4eec-b76b-d8627528cbf4" providerId="ADAL" clId="{2A253B4A-C8DE-4008-AF36-8796F55E21A1}" dt="2024-11-28T00:48:02.336" v="3228" actId="21"/>
          <ac:cxnSpMkLst>
            <pc:docMk/>
            <pc:sldMk cId="3928782844" sldId="326"/>
            <ac:cxnSpMk id="767" creationId="{00000000-0000-0000-0000-000000000000}"/>
          </ac:cxnSpMkLst>
        </pc:cxnChg>
        <pc:cxnChg chg="del">
          <ac:chgData name="Ashley G. Muiru" userId="d97b4e59-31a9-4eec-b76b-d8627528cbf4" providerId="ADAL" clId="{2A253B4A-C8DE-4008-AF36-8796F55E21A1}" dt="2024-11-28T00:48:02.336" v="3228" actId="21"/>
          <ac:cxnSpMkLst>
            <pc:docMk/>
            <pc:sldMk cId="3928782844" sldId="326"/>
            <ac:cxnSpMk id="769" creationId="{00000000-0000-0000-0000-000000000000}"/>
          </ac:cxnSpMkLst>
        </pc:cxnChg>
      </pc:sldChg>
      <pc:sldChg chg="del mod modShow">
        <pc:chgData name="Ashley G. Muiru" userId="d97b4e59-31a9-4eec-b76b-d8627528cbf4" providerId="ADAL" clId="{2A253B4A-C8DE-4008-AF36-8796F55E21A1}" dt="2024-11-20T07:25:11.631" v="1782" actId="2696"/>
        <pc:sldMkLst>
          <pc:docMk/>
          <pc:sldMk cId="0" sldId="337"/>
        </pc:sldMkLst>
      </pc:sldChg>
      <pc:sldChg chg="del mod modShow">
        <pc:chgData name="Ashley G. Muiru" userId="d97b4e59-31a9-4eec-b76b-d8627528cbf4" providerId="ADAL" clId="{2A253B4A-C8DE-4008-AF36-8796F55E21A1}" dt="2024-11-20T07:25:09.129" v="1781" actId="2696"/>
        <pc:sldMkLst>
          <pc:docMk/>
          <pc:sldMk cId="0" sldId="338"/>
        </pc:sldMkLst>
      </pc:sldChg>
      <pc:sldChg chg="del mod modShow">
        <pc:chgData name="Ashley G. Muiru" userId="d97b4e59-31a9-4eec-b76b-d8627528cbf4" providerId="ADAL" clId="{2A253B4A-C8DE-4008-AF36-8796F55E21A1}" dt="2024-11-20T07:25:06.333" v="1780" actId="2696"/>
        <pc:sldMkLst>
          <pc:docMk/>
          <pc:sldMk cId="0" sldId="339"/>
        </pc:sldMkLst>
      </pc:sldChg>
      <pc:sldChg chg="del mod modShow">
        <pc:chgData name="Ashley G. Muiru" userId="d97b4e59-31a9-4eec-b76b-d8627528cbf4" providerId="ADAL" clId="{2A253B4A-C8DE-4008-AF36-8796F55E21A1}" dt="2024-11-20T07:25:03.939" v="1779" actId="2696"/>
        <pc:sldMkLst>
          <pc:docMk/>
          <pc:sldMk cId="0" sldId="340"/>
        </pc:sldMkLst>
      </pc:sldChg>
      <pc:sldChg chg="del mod modShow">
        <pc:chgData name="Ashley G. Muiru" userId="d97b4e59-31a9-4eec-b76b-d8627528cbf4" providerId="ADAL" clId="{2A253B4A-C8DE-4008-AF36-8796F55E21A1}" dt="2024-11-20T07:25:01.581" v="1778" actId="2696"/>
        <pc:sldMkLst>
          <pc:docMk/>
          <pc:sldMk cId="0" sldId="341"/>
        </pc:sldMkLst>
      </pc:sldChg>
      <pc:sldChg chg="del mod modShow">
        <pc:chgData name="Ashley G. Muiru" userId="d97b4e59-31a9-4eec-b76b-d8627528cbf4" providerId="ADAL" clId="{2A253B4A-C8DE-4008-AF36-8796F55E21A1}" dt="2024-11-20T07:24:59.122" v="1777" actId="2696"/>
        <pc:sldMkLst>
          <pc:docMk/>
          <pc:sldMk cId="0" sldId="342"/>
        </pc:sldMkLst>
      </pc:sldChg>
      <pc:sldChg chg="del mod modShow">
        <pc:chgData name="Ashley G. Muiru" userId="d97b4e59-31a9-4eec-b76b-d8627528cbf4" providerId="ADAL" clId="{2A253B4A-C8DE-4008-AF36-8796F55E21A1}" dt="2024-11-20T07:24:56.452" v="1776" actId="2696"/>
        <pc:sldMkLst>
          <pc:docMk/>
          <pc:sldMk cId="0" sldId="343"/>
        </pc:sldMkLst>
      </pc:sldChg>
      <pc:sldChg chg="del">
        <pc:chgData name="Ashley G. Muiru" userId="d97b4e59-31a9-4eec-b76b-d8627528cbf4" providerId="ADAL" clId="{2A253B4A-C8DE-4008-AF36-8796F55E21A1}" dt="2024-11-19T13:07:13.230" v="843" actId="2696"/>
        <pc:sldMkLst>
          <pc:docMk/>
          <pc:sldMk cId="0" sldId="344"/>
        </pc:sldMkLst>
      </pc:sldChg>
      <pc:sldChg chg="add">
        <pc:chgData name="Ashley G. Muiru" userId="d97b4e59-31a9-4eec-b76b-d8627528cbf4" providerId="ADAL" clId="{2A253B4A-C8DE-4008-AF36-8796F55E21A1}" dt="2024-11-19T12:04:13.830" v="384" actId="2890"/>
        <pc:sldMkLst>
          <pc:docMk/>
          <pc:sldMk cId="2513859002" sldId="345"/>
        </pc:sldMkLst>
      </pc:sldChg>
      <pc:sldChg chg="add ord">
        <pc:chgData name="Ashley G. Muiru" userId="d97b4e59-31a9-4eec-b76b-d8627528cbf4" providerId="ADAL" clId="{2A253B4A-C8DE-4008-AF36-8796F55E21A1}" dt="2024-11-19T13:02:52.223" v="791"/>
        <pc:sldMkLst>
          <pc:docMk/>
          <pc:sldMk cId="289250088" sldId="346"/>
        </pc:sldMkLst>
      </pc:sldChg>
      <pc:sldMasterChg chg="addSldLayout delSldLayout">
        <pc:chgData name="Ashley G. Muiru" userId="d97b4e59-31a9-4eec-b76b-d8627528cbf4" providerId="ADAL" clId="{2A253B4A-C8DE-4008-AF36-8796F55E21A1}" dt="2024-11-28T02:43:21.936" v="4839" actId="2696"/>
        <pc:sldMasterMkLst>
          <pc:docMk/>
          <pc:sldMasterMk cId="0" sldId="2147483704"/>
        </pc:sldMasterMkLst>
        <pc:sldLayoutChg chg="add del">
          <pc:chgData name="Ashley G. Muiru" userId="d97b4e59-31a9-4eec-b76b-d8627528cbf4" providerId="ADAL" clId="{2A253B4A-C8DE-4008-AF36-8796F55E21A1}" dt="2024-11-28T02:43:21.936" v="4839" actId="2696"/>
          <pc:sldLayoutMkLst>
            <pc:docMk/>
            <pc:sldMasterMk cId="0" sldId="2147483704"/>
            <pc:sldLayoutMk cId="0" sldId="2147483652"/>
          </pc:sldLayoutMkLst>
        </pc:sldLayoutChg>
        <pc:sldLayoutChg chg="del">
          <pc:chgData name="Ashley G. Muiru" userId="d97b4e59-31a9-4eec-b76b-d8627528cbf4" providerId="ADAL" clId="{2A253B4A-C8DE-4008-AF36-8796F55E21A1}" dt="2024-11-19T14:30:20.217" v="1621" actId="2696"/>
          <pc:sldLayoutMkLst>
            <pc:docMk/>
            <pc:sldMasterMk cId="0" sldId="2147483704"/>
            <pc:sldLayoutMk cId="0" sldId="2147483664"/>
          </pc:sldLayoutMkLst>
        </pc:sldLayoutChg>
        <pc:sldLayoutChg chg="del">
          <pc:chgData name="Ashley G. Muiru" userId="d97b4e59-31a9-4eec-b76b-d8627528cbf4" providerId="ADAL" clId="{2A253B4A-C8DE-4008-AF36-8796F55E21A1}" dt="2024-11-20T08:03:52.828" v="1941" actId="2696"/>
          <pc:sldLayoutMkLst>
            <pc:docMk/>
            <pc:sldMasterMk cId="0" sldId="2147483704"/>
            <pc:sldLayoutMk cId="0" sldId="2147483665"/>
          </pc:sldLayoutMkLst>
        </pc:sldLayoutChg>
        <pc:sldLayoutChg chg="del">
          <pc:chgData name="Ashley G. Muiru" userId="d97b4e59-31a9-4eec-b76b-d8627528cbf4" providerId="ADAL" clId="{2A253B4A-C8DE-4008-AF36-8796F55E21A1}" dt="2024-11-19T14:31:19.922" v="1633" actId="2696"/>
          <pc:sldLayoutMkLst>
            <pc:docMk/>
            <pc:sldMasterMk cId="0" sldId="2147483704"/>
            <pc:sldLayoutMk cId="0" sldId="2147483666"/>
          </pc:sldLayoutMkLst>
        </pc:sldLayoutChg>
        <pc:sldLayoutChg chg="del">
          <pc:chgData name="Ashley G. Muiru" userId="d97b4e59-31a9-4eec-b76b-d8627528cbf4" providerId="ADAL" clId="{2A253B4A-C8DE-4008-AF36-8796F55E21A1}" dt="2024-11-19T14:30:25.597" v="1623" actId="2696"/>
          <pc:sldLayoutMkLst>
            <pc:docMk/>
            <pc:sldMasterMk cId="0" sldId="2147483704"/>
            <pc:sldLayoutMk cId="0" sldId="2147483667"/>
          </pc:sldLayoutMkLst>
        </pc:sldLayoutChg>
        <pc:sldLayoutChg chg="del">
          <pc:chgData name="Ashley G. Muiru" userId="d97b4e59-31a9-4eec-b76b-d8627528cbf4" providerId="ADAL" clId="{2A253B4A-C8DE-4008-AF36-8796F55E21A1}" dt="2024-11-19T14:31:09.789" v="1632" actId="2696"/>
          <pc:sldLayoutMkLst>
            <pc:docMk/>
            <pc:sldMasterMk cId="0" sldId="2147483704"/>
            <pc:sldLayoutMk cId="0" sldId="2147483685"/>
          </pc:sldLayoutMkLst>
        </pc:sldLayoutChg>
        <pc:sldLayoutChg chg="del">
          <pc:chgData name="Ashley G. Muiru" userId="d97b4e59-31a9-4eec-b76b-d8627528cbf4" providerId="ADAL" clId="{2A253B4A-C8DE-4008-AF36-8796F55E21A1}" dt="2024-11-19T14:31:06.044" v="1631" actId="2696"/>
          <pc:sldLayoutMkLst>
            <pc:docMk/>
            <pc:sldMasterMk cId="0" sldId="2147483704"/>
            <pc:sldLayoutMk cId="0" sldId="2147483687"/>
          </pc:sldLayoutMkLst>
        </pc:sldLayoutChg>
        <pc:sldLayoutChg chg="del">
          <pc:chgData name="Ashley G. Muiru" userId="d97b4e59-31a9-4eec-b76b-d8627528cbf4" providerId="ADAL" clId="{2A253B4A-C8DE-4008-AF36-8796F55E21A1}" dt="2024-11-19T14:31:02.512" v="1630" actId="2696"/>
          <pc:sldLayoutMkLst>
            <pc:docMk/>
            <pc:sldMasterMk cId="0" sldId="2147483704"/>
            <pc:sldLayoutMk cId="0" sldId="2147483689"/>
          </pc:sldLayoutMkLst>
        </pc:sldLayoutChg>
        <pc:sldLayoutChg chg="del">
          <pc:chgData name="Ashley G. Muiru" userId="d97b4e59-31a9-4eec-b76b-d8627528cbf4" providerId="ADAL" clId="{2A253B4A-C8DE-4008-AF36-8796F55E21A1}" dt="2024-11-20T08:03:55.220" v="1942" actId="2696"/>
          <pc:sldLayoutMkLst>
            <pc:docMk/>
            <pc:sldMasterMk cId="0" sldId="2147483704"/>
            <pc:sldLayoutMk cId="0" sldId="2147483693"/>
          </pc:sldLayoutMkLst>
        </pc:sldLayoutChg>
        <pc:sldLayoutChg chg="del">
          <pc:chgData name="Ashley G. Muiru" userId="d97b4e59-31a9-4eec-b76b-d8627528cbf4" providerId="ADAL" clId="{2A253B4A-C8DE-4008-AF36-8796F55E21A1}" dt="2024-11-19T14:30:54.306" v="1629" actId="2696"/>
          <pc:sldLayoutMkLst>
            <pc:docMk/>
            <pc:sldMasterMk cId="0" sldId="2147483704"/>
            <pc:sldLayoutMk cId="0" sldId="2147483694"/>
          </pc:sldLayoutMkLst>
        </pc:sldLayoutChg>
        <pc:sldLayoutChg chg="del">
          <pc:chgData name="Ashley G. Muiru" userId="d97b4e59-31a9-4eec-b76b-d8627528cbf4" providerId="ADAL" clId="{2A253B4A-C8DE-4008-AF36-8796F55E21A1}" dt="2024-11-19T14:30:51.810" v="1628" actId="2696"/>
          <pc:sldLayoutMkLst>
            <pc:docMk/>
            <pc:sldMasterMk cId="0" sldId="2147483704"/>
            <pc:sldLayoutMk cId="0" sldId="2147483695"/>
          </pc:sldLayoutMkLst>
        </pc:sldLayoutChg>
        <pc:sldLayoutChg chg="del">
          <pc:chgData name="Ashley G. Muiru" userId="d97b4e59-31a9-4eec-b76b-d8627528cbf4" providerId="ADAL" clId="{2A253B4A-C8DE-4008-AF36-8796F55E21A1}" dt="2024-11-28T02:30:30.288" v="4599" actId="2696"/>
          <pc:sldLayoutMkLst>
            <pc:docMk/>
            <pc:sldMasterMk cId="0" sldId="2147483704"/>
            <pc:sldLayoutMk cId="0" sldId="2147483699"/>
          </pc:sldLayoutMkLst>
        </pc:sldLayoutChg>
        <pc:sldLayoutChg chg="del">
          <pc:chgData name="Ashley G. Muiru" userId="d97b4e59-31a9-4eec-b76b-d8627528cbf4" providerId="ADAL" clId="{2A253B4A-C8DE-4008-AF36-8796F55E21A1}" dt="2024-11-19T14:30:47.009" v="1627" actId="2696"/>
          <pc:sldLayoutMkLst>
            <pc:docMk/>
            <pc:sldMasterMk cId="0" sldId="2147483704"/>
            <pc:sldLayoutMk cId="0" sldId="2147483700"/>
          </pc:sldLayoutMkLst>
        </pc:sldLayoutChg>
      </pc:sldMasterChg>
      <pc:sldMasterChg chg="del delSldLayout">
        <pc:chgData name="Ashley G. Muiru" userId="d97b4e59-31a9-4eec-b76b-d8627528cbf4" providerId="ADAL" clId="{2A253B4A-C8DE-4008-AF36-8796F55E21A1}" dt="2024-11-20T07:25:11.631" v="1782" actId="2696"/>
        <pc:sldMasterMkLst>
          <pc:docMk/>
          <pc:sldMasterMk cId="0" sldId="2147483705"/>
        </pc:sldMasterMkLst>
        <pc:sldLayoutChg chg="del">
          <pc:chgData name="Ashley G. Muiru" userId="d97b4e59-31a9-4eec-b76b-d8627528cbf4" providerId="ADAL" clId="{2A253B4A-C8DE-4008-AF36-8796F55E21A1}" dt="2024-11-20T07:25:11.631" v="1782" actId="2696"/>
          <pc:sldLayoutMkLst>
            <pc:docMk/>
            <pc:sldMasterMk cId="0" sldId="2147483705"/>
            <pc:sldLayoutMk cId="0" sldId="2147483703"/>
          </pc:sldLayoutMkLst>
        </pc:sldLayoutChg>
      </pc:sldMasterChg>
    </pc:docChg>
  </pc:docChgLst>
  <pc:docChgLst>
    <pc:chgData name="Ashley G. Muiru" userId="d97b4e59-31a9-4eec-b76b-d8627528cbf4" providerId="ADAL" clId="{17715CFC-67F3-E546-B0F4-FF4CDDC86A44}"/>
    <pc:docChg chg="delSld">
      <pc:chgData name="Ashley G. Muiru" userId="d97b4e59-31a9-4eec-b76b-d8627528cbf4" providerId="ADAL" clId="{17715CFC-67F3-E546-B0F4-FF4CDDC86A44}" dt="2024-11-19T13:53:35.471" v="5" actId="2696"/>
      <pc:docMkLst>
        <pc:docMk/>
      </pc:docMkLst>
      <pc:sldChg chg="del">
        <pc:chgData name="Ashley G. Muiru" userId="d97b4e59-31a9-4eec-b76b-d8627528cbf4" providerId="ADAL" clId="{17715CFC-67F3-E546-B0F4-FF4CDDC86A44}" dt="2024-11-19T13:53:22.305" v="4" actId="2696"/>
        <pc:sldMkLst>
          <pc:docMk/>
          <pc:sldMk cId="0" sldId="257"/>
        </pc:sldMkLst>
      </pc:sldChg>
      <pc:sldChg chg="del">
        <pc:chgData name="Ashley G. Muiru" userId="d97b4e59-31a9-4eec-b76b-d8627528cbf4" providerId="ADAL" clId="{17715CFC-67F3-E546-B0F4-FF4CDDC86A44}" dt="2024-11-19T13:53:22.305" v="4" actId="2696"/>
        <pc:sldMkLst>
          <pc:docMk/>
          <pc:sldMk cId="0" sldId="261"/>
        </pc:sldMkLst>
      </pc:sldChg>
      <pc:sldChg chg="del">
        <pc:chgData name="Ashley G. Muiru" userId="d97b4e59-31a9-4eec-b76b-d8627528cbf4" providerId="ADAL" clId="{17715CFC-67F3-E546-B0F4-FF4CDDC86A44}" dt="2024-11-19T13:53:22.305" v="4" actId="2696"/>
        <pc:sldMkLst>
          <pc:docMk/>
          <pc:sldMk cId="0" sldId="265"/>
        </pc:sldMkLst>
      </pc:sldChg>
      <pc:sldChg chg="del">
        <pc:chgData name="Ashley G. Muiru" userId="d97b4e59-31a9-4eec-b76b-d8627528cbf4" providerId="ADAL" clId="{17715CFC-67F3-E546-B0F4-FF4CDDC86A44}" dt="2024-11-19T13:53:35.471" v="5" actId="2696"/>
        <pc:sldMkLst>
          <pc:docMk/>
          <pc:sldMk cId="0" sldId="266"/>
        </pc:sldMkLst>
      </pc:sldChg>
      <pc:sldChg chg="del">
        <pc:chgData name="Ashley G. Muiru" userId="d97b4e59-31a9-4eec-b76b-d8627528cbf4" providerId="ADAL" clId="{17715CFC-67F3-E546-B0F4-FF4CDDC86A44}" dt="2024-11-19T13:53:22.305" v="4" actId="2696"/>
        <pc:sldMkLst>
          <pc:docMk/>
          <pc:sldMk cId="0" sldId="267"/>
        </pc:sldMkLst>
      </pc:sldChg>
      <pc:sldChg chg="del">
        <pc:chgData name="Ashley G. Muiru" userId="d97b4e59-31a9-4eec-b76b-d8627528cbf4" providerId="ADAL" clId="{17715CFC-67F3-E546-B0F4-FF4CDDC86A44}" dt="2024-11-19T13:53:35.471" v="5" actId="2696"/>
        <pc:sldMkLst>
          <pc:docMk/>
          <pc:sldMk cId="0" sldId="269"/>
        </pc:sldMkLst>
      </pc:sldChg>
      <pc:sldChg chg="del">
        <pc:chgData name="Ashley G. Muiru" userId="d97b4e59-31a9-4eec-b76b-d8627528cbf4" providerId="ADAL" clId="{17715CFC-67F3-E546-B0F4-FF4CDDC86A44}" dt="2024-11-19T13:53:35.471" v="5" actId="2696"/>
        <pc:sldMkLst>
          <pc:docMk/>
          <pc:sldMk cId="0" sldId="272"/>
        </pc:sldMkLst>
      </pc:sldChg>
      <pc:sldChg chg="del">
        <pc:chgData name="Ashley G. Muiru" userId="d97b4e59-31a9-4eec-b76b-d8627528cbf4" providerId="ADAL" clId="{17715CFC-67F3-E546-B0F4-FF4CDDC86A44}" dt="2024-11-19T13:53:22.305" v="4" actId="2696"/>
        <pc:sldMkLst>
          <pc:docMk/>
          <pc:sldMk cId="0" sldId="273"/>
        </pc:sldMkLst>
      </pc:sldChg>
      <pc:sldChg chg="del">
        <pc:chgData name="Ashley G. Muiru" userId="d97b4e59-31a9-4eec-b76b-d8627528cbf4" providerId="ADAL" clId="{17715CFC-67F3-E546-B0F4-FF4CDDC86A44}" dt="2024-11-19T13:53:35.471" v="5" actId="2696"/>
        <pc:sldMkLst>
          <pc:docMk/>
          <pc:sldMk cId="0" sldId="274"/>
        </pc:sldMkLst>
      </pc:sldChg>
      <pc:sldChg chg="del">
        <pc:chgData name="Ashley G. Muiru" userId="d97b4e59-31a9-4eec-b76b-d8627528cbf4" providerId="ADAL" clId="{17715CFC-67F3-E546-B0F4-FF4CDDC86A44}" dt="2024-11-19T13:53:22.305" v="4" actId="2696"/>
        <pc:sldMkLst>
          <pc:docMk/>
          <pc:sldMk cId="0" sldId="275"/>
        </pc:sldMkLst>
      </pc:sldChg>
      <pc:sldChg chg="del">
        <pc:chgData name="Ashley G. Muiru" userId="d97b4e59-31a9-4eec-b76b-d8627528cbf4" providerId="ADAL" clId="{17715CFC-67F3-E546-B0F4-FF4CDDC86A44}" dt="2024-11-19T13:53:22.305" v="4" actId="2696"/>
        <pc:sldMkLst>
          <pc:docMk/>
          <pc:sldMk cId="0" sldId="276"/>
        </pc:sldMkLst>
      </pc:sldChg>
      <pc:sldChg chg="del">
        <pc:chgData name="Ashley G. Muiru" userId="d97b4e59-31a9-4eec-b76b-d8627528cbf4" providerId="ADAL" clId="{17715CFC-67F3-E546-B0F4-FF4CDDC86A44}" dt="2024-11-19T13:53:22.305" v="4" actId="2696"/>
        <pc:sldMkLst>
          <pc:docMk/>
          <pc:sldMk cId="0" sldId="278"/>
        </pc:sldMkLst>
      </pc:sldChg>
      <pc:sldChg chg="del">
        <pc:chgData name="Ashley G. Muiru" userId="d97b4e59-31a9-4eec-b76b-d8627528cbf4" providerId="ADAL" clId="{17715CFC-67F3-E546-B0F4-FF4CDDC86A44}" dt="2024-11-19T13:53:22.305" v="4" actId="2696"/>
        <pc:sldMkLst>
          <pc:docMk/>
          <pc:sldMk cId="0" sldId="279"/>
        </pc:sldMkLst>
      </pc:sldChg>
      <pc:sldChg chg="del">
        <pc:chgData name="Ashley G. Muiru" userId="d97b4e59-31a9-4eec-b76b-d8627528cbf4" providerId="ADAL" clId="{17715CFC-67F3-E546-B0F4-FF4CDDC86A44}" dt="2024-11-19T13:53:22.305" v="4" actId="2696"/>
        <pc:sldMkLst>
          <pc:docMk/>
          <pc:sldMk cId="0" sldId="287"/>
        </pc:sldMkLst>
      </pc:sldChg>
      <pc:sldChg chg="del">
        <pc:chgData name="Ashley G. Muiru" userId="d97b4e59-31a9-4eec-b76b-d8627528cbf4" providerId="ADAL" clId="{17715CFC-67F3-E546-B0F4-FF4CDDC86A44}" dt="2024-11-19T13:53:22.305" v="4" actId="2696"/>
        <pc:sldMkLst>
          <pc:docMk/>
          <pc:sldMk cId="0" sldId="288"/>
        </pc:sldMkLst>
      </pc:sldChg>
      <pc:sldChg chg="del">
        <pc:chgData name="Ashley G. Muiru" userId="d97b4e59-31a9-4eec-b76b-d8627528cbf4" providerId="ADAL" clId="{17715CFC-67F3-E546-B0F4-FF4CDDC86A44}" dt="2024-11-19T13:53:22.305" v="4" actId="2696"/>
        <pc:sldMkLst>
          <pc:docMk/>
          <pc:sldMk cId="0" sldId="290"/>
        </pc:sldMkLst>
      </pc:sldChg>
      <pc:sldChg chg="del">
        <pc:chgData name="Ashley G. Muiru" userId="d97b4e59-31a9-4eec-b76b-d8627528cbf4" providerId="ADAL" clId="{17715CFC-67F3-E546-B0F4-FF4CDDC86A44}" dt="2024-11-19T13:52:06.073" v="3" actId="2696"/>
        <pc:sldMkLst>
          <pc:docMk/>
          <pc:sldMk cId="0" sldId="291"/>
        </pc:sldMkLst>
      </pc:sldChg>
      <pc:sldChg chg="del">
        <pc:chgData name="Ashley G. Muiru" userId="d97b4e59-31a9-4eec-b76b-d8627528cbf4" providerId="ADAL" clId="{17715CFC-67F3-E546-B0F4-FF4CDDC86A44}" dt="2024-11-19T13:52:06.073" v="3" actId="2696"/>
        <pc:sldMkLst>
          <pc:docMk/>
          <pc:sldMk cId="0" sldId="292"/>
        </pc:sldMkLst>
      </pc:sldChg>
      <pc:sldChg chg="del">
        <pc:chgData name="Ashley G. Muiru" userId="d97b4e59-31a9-4eec-b76b-d8627528cbf4" providerId="ADAL" clId="{17715CFC-67F3-E546-B0F4-FF4CDDC86A44}" dt="2024-11-19T13:53:22.305" v="4" actId="2696"/>
        <pc:sldMkLst>
          <pc:docMk/>
          <pc:sldMk cId="0" sldId="294"/>
        </pc:sldMkLst>
      </pc:sldChg>
      <pc:sldChg chg="del">
        <pc:chgData name="Ashley G. Muiru" userId="d97b4e59-31a9-4eec-b76b-d8627528cbf4" providerId="ADAL" clId="{17715CFC-67F3-E546-B0F4-FF4CDDC86A44}" dt="2024-11-19T13:52:06.073" v="3" actId="2696"/>
        <pc:sldMkLst>
          <pc:docMk/>
          <pc:sldMk cId="0" sldId="298"/>
        </pc:sldMkLst>
      </pc:sldChg>
      <pc:sldChg chg="del">
        <pc:chgData name="Ashley G. Muiru" userId="d97b4e59-31a9-4eec-b76b-d8627528cbf4" providerId="ADAL" clId="{17715CFC-67F3-E546-B0F4-FF4CDDC86A44}" dt="2024-11-19T13:52:06.073" v="3" actId="2696"/>
        <pc:sldMkLst>
          <pc:docMk/>
          <pc:sldMk cId="0" sldId="300"/>
        </pc:sldMkLst>
      </pc:sldChg>
      <pc:sldChg chg="del">
        <pc:chgData name="Ashley G. Muiru" userId="d97b4e59-31a9-4eec-b76b-d8627528cbf4" providerId="ADAL" clId="{17715CFC-67F3-E546-B0F4-FF4CDDC86A44}" dt="2024-11-19T13:52:06.073" v="3" actId="2696"/>
        <pc:sldMkLst>
          <pc:docMk/>
          <pc:sldMk cId="0" sldId="302"/>
        </pc:sldMkLst>
      </pc:sldChg>
      <pc:sldChg chg="del">
        <pc:chgData name="Ashley G. Muiru" userId="d97b4e59-31a9-4eec-b76b-d8627528cbf4" providerId="ADAL" clId="{17715CFC-67F3-E546-B0F4-FF4CDDC86A44}" dt="2024-11-19T13:51:45.092" v="2" actId="2696"/>
        <pc:sldMkLst>
          <pc:docMk/>
          <pc:sldMk cId="0" sldId="303"/>
        </pc:sldMkLst>
      </pc:sldChg>
      <pc:sldChg chg="del">
        <pc:chgData name="Ashley G. Muiru" userId="d97b4e59-31a9-4eec-b76b-d8627528cbf4" providerId="ADAL" clId="{17715CFC-67F3-E546-B0F4-FF4CDDC86A44}" dt="2024-11-19T13:53:22.305" v="4" actId="2696"/>
        <pc:sldMkLst>
          <pc:docMk/>
          <pc:sldMk cId="0" sldId="304"/>
        </pc:sldMkLst>
      </pc:sldChg>
      <pc:sldChg chg="del">
        <pc:chgData name="Ashley G. Muiru" userId="d97b4e59-31a9-4eec-b76b-d8627528cbf4" providerId="ADAL" clId="{17715CFC-67F3-E546-B0F4-FF4CDDC86A44}" dt="2024-11-19T13:51:45.092" v="2" actId="2696"/>
        <pc:sldMkLst>
          <pc:docMk/>
          <pc:sldMk cId="0" sldId="306"/>
        </pc:sldMkLst>
      </pc:sldChg>
      <pc:sldChg chg="del">
        <pc:chgData name="Ashley G. Muiru" userId="d97b4e59-31a9-4eec-b76b-d8627528cbf4" providerId="ADAL" clId="{17715CFC-67F3-E546-B0F4-FF4CDDC86A44}" dt="2024-11-19T13:51:45.092" v="2" actId="2696"/>
        <pc:sldMkLst>
          <pc:docMk/>
          <pc:sldMk cId="0" sldId="307"/>
        </pc:sldMkLst>
      </pc:sldChg>
      <pc:sldChg chg="del">
        <pc:chgData name="Ashley G. Muiru" userId="d97b4e59-31a9-4eec-b76b-d8627528cbf4" providerId="ADAL" clId="{17715CFC-67F3-E546-B0F4-FF4CDDC86A44}" dt="2024-11-19T13:51:45.092" v="2" actId="2696"/>
        <pc:sldMkLst>
          <pc:docMk/>
          <pc:sldMk cId="0" sldId="308"/>
        </pc:sldMkLst>
      </pc:sldChg>
      <pc:sldChg chg="del">
        <pc:chgData name="Ashley G. Muiru" userId="d97b4e59-31a9-4eec-b76b-d8627528cbf4" providerId="ADAL" clId="{17715CFC-67F3-E546-B0F4-FF4CDDC86A44}" dt="2024-11-19T13:53:22.305" v="4" actId="2696"/>
        <pc:sldMkLst>
          <pc:docMk/>
          <pc:sldMk cId="0" sldId="309"/>
        </pc:sldMkLst>
      </pc:sldChg>
      <pc:sldChg chg="del">
        <pc:chgData name="Ashley G. Muiru" userId="d97b4e59-31a9-4eec-b76b-d8627528cbf4" providerId="ADAL" clId="{17715CFC-67F3-E546-B0F4-FF4CDDC86A44}" dt="2024-11-19T13:51:45.092" v="2" actId="2696"/>
        <pc:sldMkLst>
          <pc:docMk/>
          <pc:sldMk cId="0" sldId="310"/>
        </pc:sldMkLst>
      </pc:sldChg>
      <pc:sldChg chg="del">
        <pc:chgData name="Ashley G. Muiru" userId="d97b4e59-31a9-4eec-b76b-d8627528cbf4" providerId="ADAL" clId="{17715CFC-67F3-E546-B0F4-FF4CDDC86A44}" dt="2024-11-19T13:51:45.092" v="2" actId="2696"/>
        <pc:sldMkLst>
          <pc:docMk/>
          <pc:sldMk cId="0" sldId="311"/>
        </pc:sldMkLst>
      </pc:sldChg>
      <pc:sldChg chg="del">
        <pc:chgData name="Ashley G. Muiru" userId="d97b4e59-31a9-4eec-b76b-d8627528cbf4" providerId="ADAL" clId="{17715CFC-67F3-E546-B0F4-FF4CDDC86A44}" dt="2024-11-19T13:51:45.092" v="2" actId="2696"/>
        <pc:sldMkLst>
          <pc:docMk/>
          <pc:sldMk cId="0" sldId="312"/>
        </pc:sldMkLst>
      </pc:sldChg>
      <pc:sldChg chg="del">
        <pc:chgData name="Ashley G. Muiru" userId="d97b4e59-31a9-4eec-b76b-d8627528cbf4" providerId="ADAL" clId="{17715CFC-67F3-E546-B0F4-FF4CDDC86A44}" dt="2024-11-19T13:51:45.092" v="2" actId="2696"/>
        <pc:sldMkLst>
          <pc:docMk/>
          <pc:sldMk cId="0" sldId="313"/>
        </pc:sldMkLst>
      </pc:sldChg>
      <pc:sldChg chg="del">
        <pc:chgData name="Ashley G. Muiru" userId="d97b4e59-31a9-4eec-b76b-d8627528cbf4" providerId="ADAL" clId="{17715CFC-67F3-E546-B0F4-FF4CDDC86A44}" dt="2024-11-19T13:51:45.092" v="2" actId="2696"/>
        <pc:sldMkLst>
          <pc:docMk/>
          <pc:sldMk cId="0" sldId="314"/>
        </pc:sldMkLst>
      </pc:sldChg>
      <pc:sldChg chg="del">
        <pc:chgData name="Ashley G. Muiru" userId="d97b4e59-31a9-4eec-b76b-d8627528cbf4" providerId="ADAL" clId="{17715CFC-67F3-E546-B0F4-FF4CDDC86A44}" dt="2024-11-19T13:52:06.073" v="3" actId="2696"/>
        <pc:sldMkLst>
          <pc:docMk/>
          <pc:sldMk cId="0" sldId="316"/>
        </pc:sldMkLst>
      </pc:sldChg>
      <pc:sldChg chg="del">
        <pc:chgData name="Ashley G. Muiru" userId="d97b4e59-31a9-4eec-b76b-d8627528cbf4" providerId="ADAL" clId="{17715CFC-67F3-E546-B0F4-FF4CDDC86A44}" dt="2024-11-19T13:50:12.946" v="1" actId="2696"/>
        <pc:sldMkLst>
          <pc:docMk/>
          <pc:sldMk cId="4251918920" sldId="323"/>
        </pc:sldMkLst>
      </pc:sldChg>
      <pc:sldChg chg="del">
        <pc:chgData name="Ashley G. Muiru" userId="d97b4e59-31a9-4eec-b76b-d8627528cbf4" providerId="ADAL" clId="{17715CFC-67F3-E546-B0F4-FF4CDDC86A44}" dt="2024-11-19T13:50:12.946" v="1" actId="2696"/>
        <pc:sldMkLst>
          <pc:docMk/>
          <pc:sldMk cId="1558512748" sldId="324"/>
        </pc:sldMkLst>
      </pc:sldChg>
      <pc:sldChg chg="del">
        <pc:chgData name="Ashley G. Muiru" userId="d97b4e59-31a9-4eec-b76b-d8627528cbf4" providerId="ADAL" clId="{17715CFC-67F3-E546-B0F4-FF4CDDC86A44}" dt="2024-11-19T13:50:12.946" v="1" actId="2696"/>
        <pc:sldMkLst>
          <pc:docMk/>
          <pc:sldMk cId="2287067121" sldId="325"/>
        </pc:sldMkLst>
      </pc:sldChg>
      <pc:sldChg chg="del">
        <pc:chgData name="Ashley G. Muiru" userId="d97b4e59-31a9-4eec-b76b-d8627528cbf4" providerId="ADAL" clId="{17715CFC-67F3-E546-B0F4-FF4CDDC86A44}" dt="2024-11-19T13:50:12.946" v="1" actId="2696"/>
        <pc:sldMkLst>
          <pc:docMk/>
          <pc:sldMk cId="3928782844" sldId="326"/>
        </pc:sldMkLst>
      </pc:sldChg>
      <pc:sldChg chg="del">
        <pc:chgData name="Ashley G. Muiru" userId="d97b4e59-31a9-4eec-b76b-d8627528cbf4" providerId="ADAL" clId="{17715CFC-67F3-E546-B0F4-FF4CDDC86A44}" dt="2024-11-19T13:49:59.317" v="0" actId="2696"/>
        <pc:sldMkLst>
          <pc:docMk/>
          <pc:sldMk cId="0" sldId="327"/>
        </pc:sldMkLst>
      </pc:sldChg>
      <pc:sldChg chg="del">
        <pc:chgData name="Ashley G. Muiru" userId="d97b4e59-31a9-4eec-b76b-d8627528cbf4" providerId="ADAL" clId="{17715CFC-67F3-E546-B0F4-FF4CDDC86A44}" dt="2024-11-19T13:49:59.317" v="0" actId="2696"/>
        <pc:sldMkLst>
          <pc:docMk/>
          <pc:sldMk cId="0" sldId="328"/>
        </pc:sldMkLst>
      </pc:sldChg>
      <pc:sldChg chg="del">
        <pc:chgData name="Ashley G. Muiru" userId="d97b4e59-31a9-4eec-b76b-d8627528cbf4" providerId="ADAL" clId="{17715CFC-67F3-E546-B0F4-FF4CDDC86A44}" dt="2024-11-19T13:49:59.317" v="0" actId="2696"/>
        <pc:sldMkLst>
          <pc:docMk/>
          <pc:sldMk cId="0" sldId="329"/>
        </pc:sldMkLst>
      </pc:sldChg>
      <pc:sldChg chg="del">
        <pc:chgData name="Ashley G. Muiru" userId="d97b4e59-31a9-4eec-b76b-d8627528cbf4" providerId="ADAL" clId="{17715CFC-67F3-E546-B0F4-FF4CDDC86A44}" dt="2024-11-19T13:49:59.317" v="0" actId="2696"/>
        <pc:sldMkLst>
          <pc:docMk/>
          <pc:sldMk cId="0" sldId="330"/>
        </pc:sldMkLst>
      </pc:sldChg>
      <pc:sldChg chg="del">
        <pc:chgData name="Ashley G. Muiru" userId="d97b4e59-31a9-4eec-b76b-d8627528cbf4" providerId="ADAL" clId="{17715CFC-67F3-E546-B0F4-FF4CDDC86A44}" dt="2024-11-19T13:49:59.317" v="0" actId="2696"/>
        <pc:sldMkLst>
          <pc:docMk/>
          <pc:sldMk cId="0" sldId="331"/>
        </pc:sldMkLst>
      </pc:sldChg>
      <pc:sldChg chg="del">
        <pc:chgData name="Ashley G. Muiru" userId="d97b4e59-31a9-4eec-b76b-d8627528cbf4" providerId="ADAL" clId="{17715CFC-67F3-E546-B0F4-FF4CDDC86A44}" dt="2024-11-19T13:49:59.317" v="0" actId="2696"/>
        <pc:sldMkLst>
          <pc:docMk/>
          <pc:sldMk cId="0" sldId="332"/>
        </pc:sldMkLst>
      </pc:sldChg>
      <pc:sldChg chg="del">
        <pc:chgData name="Ashley G. Muiru" userId="d97b4e59-31a9-4eec-b76b-d8627528cbf4" providerId="ADAL" clId="{17715CFC-67F3-E546-B0F4-FF4CDDC86A44}" dt="2024-11-19T13:49:59.317" v="0" actId="2696"/>
        <pc:sldMkLst>
          <pc:docMk/>
          <pc:sldMk cId="0" sldId="333"/>
        </pc:sldMkLst>
      </pc:sldChg>
      <pc:sldChg chg="del">
        <pc:chgData name="Ashley G. Muiru" userId="d97b4e59-31a9-4eec-b76b-d8627528cbf4" providerId="ADAL" clId="{17715CFC-67F3-E546-B0F4-FF4CDDC86A44}" dt="2024-11-19T13:49:59.317" v="0" actId="2696"/>
        <pc:sldMkLst>
          <pc:docMk/>
          <pc:sldMk cId="0" sldId="334"/>
        </pc:sldMkLst>
      </pc:sldChg>
      <pc:sldChg chg="del">
        <pc:chgData name="Ashley G. Muiru" userId="d97b4e59-31a9-4eec-b76b-d8627528cbf4" providerId="ADAL" clId="{17715CFC-67F3-E546-B0F4-FF4CDDC86A44}" dt="2024-11-19T13:49:59.317" v="0" actId="2696"/>
        <pc:sldMkLst>
          <pc:docMk/>
          <pc:sldMk cId="0" sldId="335"/>
        </pc:sldMkLst>
      </pc:sldChg>
      <pc:sldChg chg="del">
        <pc:chgData name="Ashley G. Muiru" userId="d97b4e59-31a9-4eec-b76b-d8627528cbf4" providerId="ADAL" clId="{17715CFC-67F3-E546-B0F4-FF4CDDC86A44}" dt="2024-11-19T13:49:59.317" v="0" actId="2696"/>
        <pc:sldMkLst>
          <pc:docMk/>
          <pc:sldMk cId="0" sldId="336"/>
        </pc:sldMkLst>
      </pc:sldChg>
      <pc:sldChg chg="del">
        <pc:chgData name="Ashley G. Muiru" userId="d97b4e59-31a9-4eec-b76b-d8627528cbf4" providerId="ADAL" clId="{17715CFC-67F3-E546-B0F4-FF4CDDC86A44}" dt="2024-11-19T13:52:06.073" v="3" actId="2696"/>
        <pc:sldMkLst>
          <pc:docMk/>
          <pc:sldMk cId="2513859002" sldId="345"/>
        </pc:sldMkLst>
      </pc:sldChg>
      <pc:sldChg chg="del">
        <pc:chgData name="Ashley G. Muiru" userId="d97b4e59-31a9-4eec-b76b-d8627528cbf4" providerId="ADAL" clId="{17715CFC-67F3-E546-B0F4-FF4CDDC86A44}" dt="2024-11-19T13:53:22.305" v="4" actId="2696"/>
        <pc:sldMkLst>
          <pc:docMk/>
          <pc:sldMk cId="289250088" sldId="346"/>
        </pc:sldMkLst>
      </pc:sldChg>
    </pc:docChg>
  </pc:docChgLst>
  <pc:docChgLst>
    <pc:chgData name="Guest User" userId="S::urn:spo:anon#337edbcbd495041c7ca55216cd39f5cf5e6bce9126085fc98605d5e8147adb51::" providerId="AD" clId="Web-{E92A8FC8-3690-1DD7-B5EB-6655575BF6A4}"/>
    <pc:docChg chg="modSld">
      <pc:chgData name="Guest User" userId="S::urn:spo:anon#337edbcbd495041c7ca55216cd39f5cf5e6bce9126085fc98605d5e8147adb51::" providerId="AD" clId="Web-{E92A8FC8-3690-1DD7-B5EB-6655575BF6A4}" dt="2024-11-28T06:31:57.421" v="3" actId="20577"/>
      <pc:docMkLst>
        <pc:docMk/>
      </pc:docMkLst>
      <pc:sldChg chg="modSp">
        <pc:chgData name="Guest User" userId="S::urn:spo:anon#337edbcbd495041c7ca55216cd39f5cf5e6bce9126085fc98605d5e8147adb51::" providerId="AD" clId="Web-{E92A8FC8-3690-1DD7-B5EB-6655575BF6A4}" dt="2024-11-28T06:31:57.421" v="3" actId="20577"/>
        <pc:sldMkLst>
          <pc:docMk/>
          <pc:sldMk cId="0" sldId="256"/>
        </pc:sldMkLst>
        <pc:spChg chg="mod">
          <ac:chgData name="Guest User" userId="S::urn:spo:anon#337edbcbd495041c7ca55216cd39f5cf5e6bce9126085fc98605d5e8147adb51::" providerId="AD" clId="Web-{E92A8FC8-3690-1DD7-B5EB-6655575BF6A4}" dt="2024-11-28T06:31:57.421" v="3" actId="20577"/>
          <ac:spMkLst>
            <pc:docMk/>
            <pc:sldMk cId="0" sldId="256"/>
            <ac:spMk id="5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527f784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d527f784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AAD6D3B0-A2A8-DF59-A44F-E4F633BB9E1C}"/>
            </a:ext>
          </a:extLst>
        </p:cNvPr>
        <p:cNvGrpSpPr/>
        <p:nvPr/>
      </p:nvGrpSpPr>
      <p:grpSpPr>
        <a:xfrm>
          <a:off x="0" y="0"/>
          <a:ext cx="0" cy="0"/>
          <a:chOff x="0" y="0"/>
          <a:chExt cx="0" cy="0"/>
        </a:xfrm>
      </p:grpSpPr>
      <p:sp>
        <p:nvSpPr>
          <p:cNvPr id="1732" name="Google Shape;1732;gd55b463498_4_124:notes">
            <a:extLst>
              <a:ext uri="{FF2B5EF4-FFF2-40B4-BE49-F238E27FC236}">
                <a16:creationId xmlns:a16="http://schemas.microsoft.com/office/drawing/2014/main" id="{3084096F-91E3-0FA9-B743-CE3D58DD80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d55b463498_4_124:notes">
            <a:extLst>
              <a:ext uri="{FF2B5EF4-FFF2-40B4-BE49-F238E27FC236}">
                <a16:creationId xmlns:a16="http://schemas.microsoft.com/office/drawing/2014/main" id="{47256665-1DB5-A33A-F1DC-F9D625ADA2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45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e337a1eed6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e337a1eed6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AA8C5DA4-0ACB-E0B4-65A9-C30380529672}"/>
            </a:ext>
          </a:extLst>
        </p:cNvPr>
        <p:cNvGrpSpPr/>
        <p:nvPr/>
      </p:nvGrpSpPr>
      <p:grpSpPr>
        <a:xfrm>
          <a:off x="0" y="0"/>
          <a:ext cx="0" cy="0"/>
          <a:chOff x="0" y="0"/>
          <a:chExt cx="0" cy="0"/>
        </a:xfrm>
      </p:grpSpPr>
      <p:sp>
        <p:nvSpPr>
          <p:cNvPr id="1732" name="Google Shape;1732;gd55b463498_4_124:notes">
            <a:extLst>
              <a:ext uri="{FF2B5EF4-FFF2-40B4-BE49-F238E27FC236}">
                <a16:creationId xmlns:a16="http://schemas.microsoft.com/office/drawing/2014/main" id="{D2087312-5A6B-1D27-8200-1695BF1F4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d55b463498_4_124:notes">
            <a:extLst>
              <a:ext uri="{FF2B5EF4-FFF2-40B4-BE49-F238E27FC236}">
                <a16:creationId xmlns:a16="http://schemas.microsoft.com/office/drawing/2014/main" id="{E7300A68-348F-422B-4EFB-253F0A9288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3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9A6DEFB1-C121-9704-972D-4743988CE03F}"/>
            </a:ext>
          </a:extLst>
        </p:cNvPr>
        <p:cNvGrpSpPr/>
        <p:nvPr/>
      </p:nvGrpSpPr>
      <p:grpSpPr>
        <a:xfrm>
          <a:off x="0" y="0"/>
          <a:ext cx="0" cy="0"/>
          <a:chOff x="0" y="0"/>
          <a:chExt cx="0" cy="0"/>
        </a:xfrm>
      </p:grpSpPr>
      <p:sp>
        <p:nvSpPr>
          <p:cNvPr id="679" name="Google Shape;679;gd55b463498_0_593:notes">
            <a:extLst>
              <a:ext uri="{FF2B5EF4-FFF2-40B4-BE49-F238E27FC236}">
                <a16:creationId xmlns:a16="http://schemas.microsoft.com/office/drawing/2014/main" id="{6808A081-5577-19FD-3DA1-62C9ADBC9E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55b463498_0_593:notes">
            <a:extLst>
              <a:ext uri="{FF2B5EF4-FFF2-40B4-BE49-F238E27FC236}">
                <a16:creationId xmlns:a16="http://schemas.microsoft.com/office/drawing/2014/main" id="{ED1295BB-058F-51E3-469A-331A577502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34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e337a1eed6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e337a1eed6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d55b463498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d55b463498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e337a1eed6_0_1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e337a1eed6_0_1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e337a1eed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e337a1eed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e337a1eed6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e337a1eed6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337a1eed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337a1eed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a:extLst>
            <a:ext uri="{FF2B5EF4-FFF2-40B4-BE49-F238E27FC236}">
              <a16:creationId xmlns:a16="http://schemas.microsoft.com/office/drawing/2014/main" id="{B1E4F3D7-A0A8-CCD4-4ECC-DB2B66B62675}"/>
            </a:ext>
          </a:extLst>
        </p:cNvPr>
        <p:cNvGrpSpPr/>
        <p:nvPr/>
      </p:nvGrpSpPr>
      <p:grpSpPr>
        <a:xfrm>
          <a:off x="0" y="0"/>
          <a:ext cx="0" cy="0"/>
          <a:chOff x="0" y="0"/>
          <a:chExt cx="0" cy="0"/>
        </a:xfrm>
      </p:grpSpPr>
      <p:sp>
        <p:nvSpPr>
          <p:cNvPr id="730" name="Google Shape;730;gd55b463498_0_746:notes">
            <a:extLst>
              <a:ext uri="{FF2B5EF4-FFF2-40B4-BE49-F238E27FC236}">
                <a16:creationId xmlns:a16="http://schemas.microsoft.com/office/drawing/2014/main" id="{3D74D5EE-0780-D73B-0A7C-821D09F720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a:extLst>
              <a:ext uri="{FF2B5EF4-FFF2-40B4-BE49-F238E27FC236}">
                <a16:creationId xmlns:a16="http://schemas.microsoft.com/office/drawing/2014/main" id="{024987D5-BA85-5934-6DFE-D32EB5354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6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55b46349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55b46349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7a3de6cf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7a3de6cf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e337a1eed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e337a1eed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39d02c65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39d02c65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e337a1eed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e337a1eed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
        <p:cNvGrpSpPr/>
        <p:nvPr/>
      </p:nvGrpSpPr>
      <p:grpSpPr>
        <a:xfrm>
          <a:off x="0" y="0"/>
          <a:ext cx="0" cy="0"/>
          <a:chOff x="0" y="0"/>
          <a:chExt cx="0" cy="0"/>
        </a:xfrm>
      </p:grpSpPr>
      <p:grpSp>
        <p:nvGrpSpPr>
          <p:cNvPr id="83" name="Google Shape;83;p13"/>
          <p:cNvGrpSpPr/>
          <p:nvPr/>
        </p:nvGrpSpPr>
        <p:grpSpPr>
          <a:xfrm>
            <a:off x="-2519465" y="-1064375"/>
            <a:ext cx="13382030" cy="8111790"/>
            <a:chOff x="-2519465" y="-1064375"/>
            <a:chExt cx="13382030" cy="8111790"/>
          </a:xfrm>
        </p:grpSpPr>
        <p:sp>
          <p:nvSpPr>
            <p:cNvPr id="84" name="Google Shape;84;p13"/>
            <p:cNvSpPr/>
            <p:nvPr/>
          </p:nvSpPr>
          <p:spPr>
            <a:xfrm>
              <a:off x="-2305525" y="175082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7362900" y="-106437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p:cNvPicPr preferRelativeResize="0"/>
            <p:nvPr/>
          </p:nvPicPr>
          <p:blipFill>
            <a:blip r:embed="rId2">
              <a:alphaModFix/>
            </a:blip>
            <a:stretch>
              <a:fillRect/>
            </a:stretch>
          </p:blipFill>
          <p:spPr>
            <a:xfrm rot="2051225">
              <a:off x="8058638" y="215269"/>
              <a:ext cx="1005627" cy="762066"/>
            </a:xfrm>
            <a:prstGeom prst="rect">
              <a:avLst/>
            </a:prstGeom>
            <a:noFill/>
            <a:ln>
              <a:noFill/>
            </a:ln>
          </p:spPr>
        </p:pic>
        <p:pic>
          <p:nvPicPr>
            <p:cNvPr id="87" name="Google Shape;87;p13"/>
            <p:cNvPicPr preferRelativeResize="0"/>
            <p:nvPr/>
          </p:nvPicPr>
          <p:blipFill rotWithShape="1">
            <a:blip r:embed="rId3">
              <a:alphaModFix/>
            </a:blip>
            <a:srcRect l="7340" r="4538" b="19768"/>
            <a:stretch/>
          </p:blipFill>
          <p:spPr>
            <a:xfrm rot="10666232">
              <a:off x="-1063726" y="-337746"/>
              <a:ext cx="2544482" cy="1755493"/>
            </a:xfrm>
            <a:prstGeom prst="rect">
              <a:avLst/>
            </a:prstGeom>
            <a:noFill/>
            <a:ln>
              <a:noFill/>
            </a:ln>
          </p:spPr>
        </p:pic>
        <p:pic>
          <p:nvPicPr>
            <p:cNvPr id="88" name="Google Shape;88;p13"/>
            <p:cNvPicPr preferRelativeResize="0"/>
            <p:nvPr/>
          </p:nvPicPr>
          <p:blipFill rotWithShape="1">
            <a:blip r:embed="rId3">
              <a:alphaModFix/>
            </a:blip>
            <a:srcRect l="7340" r="4538" b="19768"/>
            <a:stretch/>
          </p:blipFill>
          <p:spPr>
            <a:xfrm rot="8474785">
              <a:off x="7529762" y="3538855"/>
              <a:ext cx="3013777" cy="2079243"/>
            </a:xfrm>
            <a:prstGeom prst="rect">
              <a:avLst/>
            </a:prstGeom>
            <a:noFill/>
            <a:ln>
              <a:noFill/>
            </a:ln>
          </p:spPr>
        </p:pic>
        <p:pic>
          <p:nvPicPr>
            <p:cNvPr id="89" name="Google Shape;89;p13"/>
            <p:cNvPicPr preferRelativeResize="0"/>
            <p:nvPr/>
          </p:nvPicPr>
          <p:blipFill rotWithShape="1">
            <a:blip r:embed="rId3">
              <a:alphaModFix/>
            </a:blip>
            <a:srcRect l="7340" r="4538" b="19768"/>
            <a:stretch/>
          </p:blipFill>
          <p:spPr>
            <a:xfrm rot="8474785">
              <a:off x="-2200438" y="4253780"/>
              <a:ext cx="3013777" cy="2079243"/>
            </a:xfrm>
            <a:prstGeom prst="rect">
              <a:avLst/>
            </a:prstGeom>
            <a:noFill/>
            <a:ln>
              <a:noFill/>
            </a:ln>
          </p:spPr>
        </p:pic>
      </p:grpSp>
      <p:sp>
        <p:nvSpPr>
          <p:cNvPr id="90" name="Google Shape;90;p13"/>
          <p:cNvSpPr txBox="1">
            <a:spLocks noGrp="1"/>
          </p:cNvSpPr>
          <p:nvPr>
            <p:ph type="title"/>
          </p:nvPr>
        </p:nvSpPr>
        <p:spPr>
          <a:xfrm>
            <a:off x="7200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7200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7200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34038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34038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34038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7" hasCustomPrompt="1"/>
          </p:nvPr>
        </p:nvSpPr>
        <p:spPr>
          <a:xfrm>
            <a:off x="60876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8"/>
          </p:nvPr>
        </p:nvSpPr>
        <p:spPr>
          <a:xfrm>
            <a:off x="60876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9"/>
          </p:nvPr>
        </p:nvSpPr>
        <p:spPr>
          <a:xfrm>
            <a:off x="7200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13" hasCustomPrompt="1"/>
          </p:nvPr>
        </p:nvSpPr>
        <p:spPr>
          <a:xfrm>
            <a:off x="7200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14"/>
          </p:nvPr>
        </p:nvSpPr>
        <p:spPr>
          <a:xfrm>
            <a:off x="7200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15"/>
          </p:nvPr>
        </p:nvSpPr>
        <p:spPr>
          <a:xfrm>
            <a:off x="34038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6" hasCustomPrompt="1"/>
          </p:nvPr>
        </p:nvSpPr>
        <p:spPr>
          <a:xfrm>
            <a:off x="34038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7"/>
          </p:nvPr>
        </p:nvSpPr>
        <p:spPr>
          <a:xfrm>
            <a:off x="34038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18"/>
          </p:nvPr>
        </p:nvSpPr>
        <p:spPr>
          <a:xfrm>
            <a:off x="60876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19" hasCustomPrompt="1"/>
          </p:nvPr>
        </p:nvSpPr>
        <p:spPr>
          <a:xfrm>
            <a:off x="60876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20"/>
          </p:nvPr>
        </p:nvSpPr>
        <p:spPr>
          <a:xfrm>
            <a:off x="60876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9"/>
        <p:cNvGrpSpPr/>
        <p:nvPr/>
      </p:nvGrpSpPr>
      <p:grpSpPr>
        <a:xfrm>
          <a:off x="0" y="0"/>
          <a:ext cx="0" cy="0"/>
          <a:chOff x="0" y="0"/>
          <a:chExt cx="0" cy="0"/>
        </a:xfrm>
      </p:grpSpPr>
      <p:grpSp>
        <p:nvGrpSpPr>
          <p:cNvPr id="110" name="Google Shape;110;p14"/>
          <p:cNvGrpSpPr/>
          <p:nvPr/>
        </p:nvGrpSpPr>
        <p:grpSpPr>
          <a:xfrm>
            <a:off x="-2287613" y="-2849757"/>
            <a:ext cx="13137064" cy="11818857"/>
            <a:chOff x="-2287613" y="-2849757"/>
            <a:chExt cx="13137064" cy="11818857"/>
          </a:xfrm>
        </p:grpSpPr>
        <p:sp>
          <p:nvSpPr>
            <p:cNvPr id="111" name="Google Shape;111;p14"/>
            <p:cNvSpPr/>
            <p:nvPr/>
          </p:nvSpPr>
          <p:spPr>
            <a:xfrm>
              <a:off x="2730925" y="41361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4"/>
            <p:cNvPicPr preferRelativeResize="0"/>
            <p:nvPr/>
          </p:nvPicPr>
          <p:blipFill rotWithShape="1">
            <a:blip r:embed="rId2">
              <a:alphaModFix/>
            </a:blip>
            <a:srcRect l="7340" r="4538" b="19768"/>
            <a:stretch/>
          </p:blipFill>
          <p:spPr>
            <a:xfrm rot="-1024815">
              <a:off x="-1813499" y="-2062374"/>
              <a:ext cx="5981303" cy="4126626"/>
            </a:xfrm>
            <a:prstGeom prst="rect">
              <a:avLst/>
            </a:prstGeom>
            <a:noFill/>
            <a:ln>
              <a:noFill/>
            </a:ln>
          </p:spPr>
        </p:pic>
        <p:sp>
          <p:nvSpPr>
            <p:cNvPr id="113" name="Google Shape;113;p14"/>
            <p:cNvSpPr/>
            <p:nvPr/>
          </p:nvSpPr>
          <p:spPr>
            <a:xfrm>
              <a:off x="6320525" y="-255132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753300" y="4387750"/>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rotWithShape="1">
            <a:blip r:embed="rId2">
              <a:alphaModFix/>
            </a:blip>
            <a:srcRect l="7340" r="4538" b="19768"/>
            <a:stretch/>
          </p:blipFill>
          <p:spPr>
            <a:xfrm rot="8440460">
              <a:off x="6573591" y="3723802"/>
              <a:ext cx="3498423" cy="2413614"/>
            </a:xfrm>
            <a:prstGeom prst="rect">
              <a:avLst/>
            </a:prstGeom>
            <a:noFill/>
            <a:ln>
              <a:noFill/>
            </a:ln>
          </p:spPr>
        </p:pic>
        <p:pic>
          <p:nvPicPr>
            <p:cNvPr id="116" name="Google Shape;116;p14"/>
            <p:cNvPicPr preferRelativeResize="0"/>
            <p:nvPr/>
          </p:nvPicPr>
          <p:blipFill rotWithShape="1">
            <a:blip r:embed="rId2">
              <a:alphaModFix/>
            </a:blip>
            <a:srcRect l="7340" r="4538" b="19768"/>
            <a:stretch/>
          </p:blipFill>
          <p:spPr>
            <a:xfrm rot="2700007">
              <a:off x="-1549410" y="3811827"/>
              <a:ext cx="3498423" cy="2413616"/>
            </a:xfrm>
            <a:prstGeom prst="rect">
              <a:avLst/>
            </a:prstGeom>
            <a:noFill/>
            <a:ln>
              <a:noFill/>
            </a:ln>
          </p:spPr>
        </p:pic>
        <p:pic>
          <p:nvPicPr>
            <p:cNvPr id="117" name="Google Shape;117;p14"/>
            <p:cNvPicPr preferRelativeResize="0"/>
            <p:nvPr/>
          </p:nvPicPr>
          <p:blipFill rotWithShape="1">
            <a:blip r:embed="rId2">
              <a:alphaModFix/>
            </a:blip>
            <a:srcRect l="7340" r="4538" b="19768"/>
            <a:stretch/>
          </p:blipFill>
          <p:spPr>
            <a:xfrm rot="-2700067">
              <a:off x="8196332" y="-663976"/>
              <a:ext cx="2417488" cy="1667874"/>
            </a:xfrm>
            <a:prstGeom prst="rect">
              <a:avLst/>
            </a:prstGeom>
            <a:noFill/>
            <a:ln>
              <a:noFill/>
            </a:ln>
          </p:spPr>
        </p:pic>
      </p:grpSp>
      <p:sp>
        <p:nvSpPr>
          <p:cNvPr id="118" name="Google Shape;118;p14"/>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9" name="Google Shape;119;p14"/>
          <p:cNvSpPr txBox="1">
            <a:spLocks noGrp="1"/>
          </p:cNvSpPr>
          <p:nvPr>
            <p:ph type="subTitle" idx="1"/>
          </p:nvPr>
        </p:nvSpPr>
        <p:spPr>
          <a:xfrm>
            <a:off x="1458125" y="1440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713225" y="3392700"/>
            <a:ext cx="4563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2" name="Google Shape;122;p15"/>
          <p:cNvSpPr txBox="1">
            <a:spLocks noGrp="1"/>
          </p:cNvSpPr>
          <p:nvPr>
            <p:ph type="subTitle" idx="1"/>
          </p:nvPr>
        </p:nvSpPr>
        <p:spPr>
          <a:xfrm>
            <a:off x="713225" y="1440900"/>
            <a:ext cx="54276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23"/>
        <p:cNvGrpSpPr/>
        <p:nvPr/>
      </p:nvGrpSpPr>
      <p:grpSpPr>
        <a:xfrm>
          <a:off x="0" y="0"/>
          <a:ext cx="0" cy="0"/>
          <a:chOff x="0" y="0"/>
          <a:chExt cx="0" cy="0"/>
        </a:xfrm>
      </p:grpSpPr>
      <p:grpSp>
        <p:nvGrpSpPr>
          <p:cNvPr id="124" name="Google Shape;124;p16"/>
          <p:cNvGrpSpPr/>
          <p:nvPr/>
        </p:nvGrpSpPr>
        <p:grpSpPr>
          <a:xfrm>
            <a:off x="-1184151" y="-1351597"/>
            <a:ext cx="11823558" cy="7841739"/>
            <a:chOff x="-1184151" y="-1351597"/>
            <a:chExt cx="11823558" cy="7841739"/>
          </a:xfrm>
        </p:grpSpPr>
        <p:pic>
          <p:nvPicPr>
            <p:cNvPr id="125" name="Google Shape;125;p16"/>
            <p:cNvPicPr preferRelativeResize="0"/>
            <p:nvPr/>
          </p:nvPicPr>
          <p:blipFill rotWithShape="1">
            <a:blip r:embed="rId2">
              <a:alphaModFix/>
            </a:blip>
            <a:srcRect l="7340" r="4538" b="19768"/>
            <a:stretch/>
          </p:blipFill>
          <p:spPr>
            <a:xfrm rot="8315003">
              <a:off x="7323924" y="3681813"/>
              <a:ext cx="3005450" cy="2073500"/>
            </a:xfrm>
            <a:prstGeom prst="rect">
              <a:avLst/>
            </a:prstGeom>
            <a:noFill/>
            <a:ln>
              <a:noFill/>
            </a:ln>
          </p:spPr>
        </p:pic>
        <p:pic>
          <p:nvPicPr>
            <p:cNvPr id="126" name="Google Shape;126;p16"/>
            <p:cNvPicPr preferRelativeResize="0"/>
            <p:nvPr/>
          </p:nvPicPr>
          <p:blipFill rotWithShape="1">
            <a:blip r:embed="rId2">
              <a:alphaModFix/>
            </a:blip>
            <a:srcRect l="7340" r="4538" b="19768"/>
            <a:stretch/>
          </p:blipFill>
          <p:spPr>
            <a:xfrm rot="-2030834">
              <a:off x="-883927" y="-736516"/>
              <a:ext cx="2795452" cy="1928634"/>
            </a:xfrm>
            <a:prstGeom prst="rect">
              <a:avLst/>
            </a:prstGeom>
            <a:noFill/>
            <a:ln>
              <a:noFill/>
            </a:ln>
          </p:spPr>
        </p:pic>
        <p:pic>
          <p:nvPicPr>
            <p:cNvPr id="127" name="Google Shape;127;p16"/>
            <p:cNvPicPr preferRelativeResize="0"/>
            <p:nvPr/>
          </p:nvPicPr>
          <p:blipFill>
            <a:blip r:embed="rId3">
              <a:alphaModFix/>
            </a:blip>
            <a:stretch>
              <a:fillRect/>
            </a:stretch>
          </p:blipFill>
          <p:spPr>
            <a:xfrm rot="-8237554">
              <a:off x="344394" y="4326406"/>
              <a:ext cx="709012" cy="537293"/>
            </a:xfrm>
            <a:prstGeom prst="rect">
              <a:avLst/>
            </a:prstGeom>
            <a:noFill/>
            <a:ln>
              <a:noFill/>
            </a:ln>
          </p:spPr>
        </p:pic>
      </p:grpSp>
      <p:sp>
        <p:nvSpPr>
          <p:cNvPr id="128" name="Google Shape;12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9" name="Google Shape;129;p16"/>
          <p:cNvSpPr/>
          <p:nvPr/>
        </p:nvSpPr>
        <p:spPr>
          <a:xfrm>
            <a:off x="7854900" y="-13516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6"/>
          <p:cNvGrpSpPr/>
          <p:nvPr/>
        </p:nvGrpSpPr>
        <p:grpSpPr>
          <a:xfrm>
            <a:off x="8760357" y="2373965"/>
            <a:ext cx="43276" cy="411646"/>
            <a:chOff x="1256711" y="1178908"/>
            <a:chExt cx="43276" cy="411646"/>
          </a:xfrm>
        </p:grpSpPr>
        <p:grpSp>
          <p:nvGrpSpPr>
            <p:cNvPr id="131" name="Google Shape;131;p16"/>
            <p:cNvGrpSpPr/>
            <p:nvPr/>
          </p:nvGrpSpPr>
          <p:grpSpPr>
            <a:xfrm>
              <a:off x="1256711" y="1178908"/>
              <a:ext cx="43276" cy="184846"/>
              <a:chOff x="1256700" y="1103575"/>
              <a:chExt cx="60900" cy="260200"/>
            </a:xfrm>
          </p:grpSpPr>
          <p:sp>
            <p:nvSpPr>
              <p:cNvPr id="132" name="Google Shape;132;p1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6"/>
            <p:cNvGrpSpPr/>
            <p:nvPr/>
          </p:nvGrpSpPr>
          <p:grpSpPr>
            <a:xfrm>
              <a:off x="1256711" y="1405708"/>
              <a:ext cx="43276" cy="184846"/>
              <a:chOff x="1256700" y="1103575"/>
              <a:chExt cx="60900" cy="260200"/>
            </a:xfrm>
          </p:grpSpPr>
          <p:sp>
            <p:nvSpPr>
              <p:cNvPr id="136" name="Google Shape;136;p1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39"/>
        <p:cNvGrpSpPr/>
        <p:nvPr/>
      </p:nvGrpSpPr>
      <p:grpSpPr>
        <a:xfrm>
          <a:off x="0" y="0"/>
          <a:ext cx="0" cy="0"/>
          <a:chOff x="0" y="0"/>
          <a:chExt cx="0" cy="0"/>
        </a:xfrm>
      </p:grpSpPr>
      <p:grpSp>
        <p:nvGrpSpPr>
          <p:cNvPr id="140" name="Google Shape;140;p17"/>
          <p:cNvGrpSpPr/>
          <p:nvPr/>
        </p:nvGrpSpPr>
        <p:grpSpPr>
          <a:xfrm>
            <a:off x="-626179" y="-1185730"/>
            <a:ext cx="10883154" cy="7341565"/>
            <a:chOff x="-626179" y="-1185730"/>
            <a:chExt cx="10883154" cy="7341565"/>
          </a:xfrm>
        </p:grpSpPr>
        <p:pic>
          <p:nvPicPr>
            <p:cNvPr id="141" name="Google Shape;141;p17"/>
            <p:cNvPicPr preferRelativeResize="0"/>
            <p:nvPr/>
          </p:nvPicPr>
          <p:blipFill rotWithShape="1">
            <a:blip r:embed="rId2">
              <a:alphaModFix/>
            </a:blip>
            <a:srcRect l="7340" r="4538" b="19768"/>
            <a:stretch/>
          </p:blipFill>
          <p:spPr>
            <a:xfrm rot="5399979">
              <a:off x="8130378" y="118434"/>
              <a:ext cx="2516797" cy="1736381"/>
            </a:xfrm>
            <a:prstGeom prst="rect">
              <a:avLst/>
            </a:prstGeom>
            <a:noFill/>
            <a:ln>
              <a:noFill/>
            </a:ln>
          </p:spPr>
        </p:pic>
        <p:pic>
          <p:nvPicPr>
            <p:cNvPr id="142" name="Google Shape;142;p17"/>
            <p:cNvPicPr preferRelativeResize="0"/>
            <p:nvPr/>
          </p:nvPicPr>
          <p:blipFill rotWithShape="1">
            <a:blip r:embed="rId2">
              <a:alphaModFix/>
            </a:blip>
            <a:srcRect l="7340" r="4538" b="19768"/>
            <a:stretch/>
          </p:blipFill>
          <p:spPr>
            <a:xfrm rot="431542">
              <a:off x="7475217" y="4351057"/>
              <a:ext cx="2406995" cy="1660632"/>
            </a:xfrm>
            <a:prstGeom prst="rect">
              <a:avLst/>
            </a:prstGeom>
            <a:noFill/>
            <a:ln>
              <a:noFill/>
            </a:ln>
          </p:spPr>
        </p:pic>
        <p:pic>
          <p:nvPicPr>
            <p:cNvPr id="143" name="Google Shape;143;p17"/>
            <p:cNvPicPr preferRelativeResize="0"/>
            <p:nvPr/>
          </p:nvPicPr>
          <p:blipFill rotWithShape="1">
            <a:blip r:embed="rId2">
              <a:alphaModFix/>
            </a:blip>
            <a:srcRect l="7340" r="4538" b="19768"/>
            <a:stretch/>
          </p:blipFill>
          <p:spPr>
            <a:xfrm rot="-697866">
              <a:off x="-483495" y="-960143"/>
              <a:ext cx="2406996" cy="1660633"/>
            </a:xfrm>
            <a:prstGeom prst="rect">
              <a:avLst/>
            </a:prstGeom>
            <a:noFill/>
            <a:ln>
              <a:noFill/>
            </a:ln>
          </p:spPr>
        </p:pic>
      </p:grpSp>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45" name="Google Shape;145;p17"/>
          <p:cNvSpPr/>
          <p:nvPr/>
        </p:nvSpPr>
        <p:spPr>
          <a:xfrm>
            <a:off x="-1358125" y="43293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1"/>
        <p:cNvGrpSpPr/>
        <p:nvPr/>
      </p:nvGrpSpPr>
      <p:grpSpPr>
        <a:xfrm>
          <a:off x="0" y="0"/>
          <a:ext cx="0" cy="0"/>
          <a:chOff x="0" y="0"/>
          <a:chExt cx="0" cy="0"/>
        </a:xfrm>
      </p:grpSpPr>
      <p:pic>
        <p:nvPicPr>
          <p:cNvPr id="202" name="Google Shape;202;p22"/>
          <p:cNvPicPr preferRelativeResize="0"/>
          <p:nvPr/>
        </p:nvPicPr>
        <p:blipFill rotWithShape="1">
          <a:blip r:embed="rId2">
            <a:alphaModFix/>
          </a:blip>
          <a:srcRect l="7340" r="4538" b="19768"/>
          <a:stretch/>
        </p:blipFill>
        <p:spPr>
          <a:xfrm rot="-9443434">
            <a:off x="-423633" y="4186073"/>
            <a:ext cx="2583231" cy="1782212"/>
          </a:xfrm>
          <a:prstGeom prst="rect">
            <a:avLst/>
          </a:prstGeom>
          <a:noFill/>
          <a:ln>
            <a:noFill/>
          </a:ln>
        </p:spPr>
      </p:pic>
      <p:pic>
        <p:nvPicPr>
          <p:cNvPr id="203" name="Google Shape;203;p22"/>
          <p:cNvPicPr preferRelativeResize="0"/>
          <p:nvPr/>
        </p:nvPicPr>
        <p:blipFill>
          <a:blip r:embed="rId3">
            <a:alphaModFix/>
          </a:blip>
          <a:stretch>
            <a:fillRect/>
          </a:stretch>
        </p:blipFill>
        <p:spPr>
          <a:xfrm rot="-8100000">
            <a:off x="3490802" y="4311231"/>
            <a:ext cx="755727" cy="572699"/>
          </a:xfrm>
          <a:prstGeom prst="rect">
            <a:avLst/>
          </a:prstGeom>
          <a:noFill/>
          <a:ln>
            <a:noFill/>
          </a:ln>
        </p:spPr>
      </p:pic>
      <p:sp>
        <p:nvSpPr>
          <p:cNvPr id="204" name="Google Shape;204;p22"/>
          <p:cNvSpPr txBox="1">
            <a:spLocks noGrp="1"/>
          </p:cNvSpPr>
          <p:nvPr>
            <p:ph type="subTitle" idx="1"/>
          </p:nvPr>
        </p:nvSpPr>
        <p:spPr>
          <a:xfrm>
            <a:off x="720000" y="2571525"/>
            <a:ext cx="2907600" cy="93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2"/>
          <p:cNvSpPr txBox="1">
            <a:spLocks noGrp="1"/>
          </p:cNvSpPr>
          <p:nvPr>
            <p:ph type="title"/>
          </p:nvPr>
        </p:nvSpPr>
        <p:spPr>
          <a:xfrm>
            <a:off x="720000" y="937425"/>
            <a:ext cx="2907600" cy="1634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06"/>
        <p:cNvGrpSpPr/>
        <p:nvPr/>
      </p:nvGrpSpPr>
      <p:grpSpPr>
        <a:xfrm>
          <a:off x="0" y="0"/>
          <a:ext cx="0" cy="0"/>
          <a:chOff x="0" y="0"/>
          <a:chExt cx="0" cy="0"/>
        </a:xfrm>
      </p:grpSpPr>
      <p:sp>
        <p:nvSpPr>
          <p:cNvPr id="207" name="Google Shape;207;p23"/>
          <p:cNvSpPr/>
          <p:nvPr/>
        </p:nvSpPr>
        <p:spPr>
          <a:xfrm>
            <a:off x="6263725" y="-3459750"/>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954075" y="3694355"/>
            <a:ext cx="1449300" cy="14493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4630225" y="4529225"/>
            <a:ext cx="1633500" cy="16335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3"/>
          <p:cNvPicPr preferRelativeResize="0"/>
          <p:nvPr/>
        </p:nvPicPr>
        <p:blipFill rotWithShape="1">
          <a:blip r:embed="rId2">
            <a:alphaModFix/>
          </a:blip>
          <a:srcRect l="7340" r="4538" b="19768"/>
          <a:stretch/>
        </p:blipFill>
        <p:spPr>
          <a:xfrm rot="8474785">
            <a:off x="7283237" y="3807780"/>
            <a:ext cx="3013777" cy="2079243"/>
          </a:xfrm>
          <a:prstGeom prst="rect">
            <a:avLst/>
          </a:prstGeom>
          <a:noFill/>
          <a:ln>
            <a:noFill/>
          </a:ln>
        </p:spPr>
      </p:pic>
      <p:pic>
        <p:nvPicPr>
          <p:cNvPr id="211" name="Google Shape;211;p23"/>
          <p:cNvPicPr preferRelativeResize="0"/>
          <p:nvPr/>
        </p:nvPicPr>
        <p:blipFill rotWithShape="1">
          <a:blip r:embed="rId2">
            <a:alphaModFix/>
          </a:blip>
          <a:srcRect l="7340" r="4538" b="19768"/>
          <a:stretch/>
        </p:blipFill>
        <p:spPr>
          <a:xfrm rot="-8099949">
            <a:off x="4168699" y="-1716088"/>
            <a:ext cx="3661250" cy="2525976"/>
          </a:xfrm>
          <a:prstGeom prst="rect">
            <a:avLst/>
          </a:prstGeom>
          <a:noFill/>
          <a:ln>
            <a:noFill/>
          </a:ln>
        </p:spPr>
      </p:pic>
      <p:sp>
        <p:nvSpPr>
          <p:cNvPr id="212" name="Google Shape;212;p23"/>
          <p:cNvSpPr txBox="1">
            <a:spLocks noGrp="1"/>
          </p:cNvSpPr>
          <p:nvPr>
            <p:ph type="title"/>
          </p:nvPr>
        </p:nvSpPr>
        <p:spPr>
          <a:xfrm>
            <a:off x="4804200" y="1714163"/>
            <a:ext cx="3619800" cy="11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3" name="Google Shape;213;p23"/>
          <p:cNvSpPr txBox="1">
            <a:spLocks noGrp="1"/>
          </p:cNvSpPr>
          <p:nvPr>
            <p:ph type="subTitle" idx="1"/>
          </p:nvPr>
        </p:nvSpPr>
        <p:spPr>
          <a:xfrm>
            <a:off x="4804125" y="2775125"/>
            <a:ext cx="3619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214"/>
        <p:cNvGrpSpPr/>
        <p:nvPr/>
      </p:nvGrpSpPr>
      <p:grpSpPr>
        <a:xfrm>
          <a:off x="0" y="0"/>
          <a:ext cx="0" cy="0"/>
          <a:chOff x="0" y="0"/>
          <a:chExt cx="0" cy="0"/>
        </a:xfrm>
      </p:grpSpPr>
      <p:grpSp>
        <p:nvGrpSpPr>
          <p:cNvPr id="215" name="Google Shape;215;p24"/>
          <p:cNvGrpSpPr/>
          <p:nvPr/>
        </p:nvGrpSpPr>
        <p:grpSpPr>
          <a:xfrm>
            <a:off x="-2317973" y="-4060325"/>
            <a:ext cx="13821732" cy="11738205"/>
            <a:chOff x="-2317973" y="-4060325"/>
            <a:chExt cx="13821732" cy="11738205"/>
          </a:xfrm>
        </p:grpSpPr>
        <p:sp>
          <p:nvSpPr>
            <p:cNvPr id="216" name="Google Shape;216;p24"/>
            <p:cNvSpPr/>
            <p:nvPr/>
          </p:nvSpPr>
          <p:spPr>
            <a:xfrm>
              <a:off x="-619200" y="-4060325"/>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5138400" y="43020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5138400" y="1796475"/>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24"/>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220" name="Google Shape;220;p24"/>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221" name="Google Shape;221;p24"/>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pic>
          <p:nvPicPr>
            <p:cNvPr id="222" name="Google Shape;222;p24"/>
            <p:cNvPicPr preferRelativeResize="0"/>
            <p:nvPr/>
          </p:nvPicPr>
          <p:blipFill>
            <a:blip r:embed="rId3">
              <a:alphaModFix/>
            </a:blip>
            <a:stretch>
              <a:fillRect/>
            </a:stretch>
          </p:blipFill>
          <p:spPr>
            <a:xfrm rot="2051224">
              <a:off x="8207843" y="271354"/>
              <a:ext cx="709013" cy="537293"/>
            </a:xfrm>
            <a:prstGeom prst="rect">
              <a:avLst/>
            </a:prstGeom>
            <a:noFill/>
            <a:ln>
              <a:noFill/>
            </a:ln>
          </p:spPr>
        </p:pic>
      </p:grpSp>
      <p:sp>
        <p:nvSpPr>
          <p:cNvPr id="223" name="Google Shape;223;p24"/>
          <p:cNvSpPr txBox="1">
            <a:spLocks noGrp="1"/>
          </p:cNvSpPr>
          <p:nvPr>
            <p:ph type="subTitle" idx="1"/>
          </p:nvPr>
        </p:nvSpPr>
        <p:spPr>
          <a:xfrm>
            <a:off x="720000" y="2571525"/>
            <a:ext cx="3274200" cy="93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4"/>
          <p:cNvSpPr txBox="1">
            <a:spLocks noGrp="1"/>
          </p:cNvSpPr>
          <p:nvPr>
            <p:ph type="title"/>
          </p:nvPr>
        </p:nvSpPr>
        <p:spPr>
          <a:xfrm>
            <a:off x="720000" y="937425"/>
            <a:ext cx="3490800" cy="1634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36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25" name="Google Shape;225;p24"/>
          <p:cNvGrpSpPr/>
          <p:nvPr/>
        </p:nvGrpSpPr>
        <p:grpSpPr>
          <a:xfrm>
            <a:off x="8757674" y="1149708"/>
            <a:ext cx="43276" cy="411646"/>
            <a:chOff x="1256711" y="1178908"/>
            <a:chExt cx="43276" cy="411646"/>
          </a:xfrm>
        </p:grpSpPr>
        <p:grpSp>
          <p:nvGrpSpPr>
            <p:cNvPr id="226" name="Google Shape;226;p24"/>
            <p:cNvGrpSpPr/>
            <p:nvPr/>
          </p:nvGrpSpPr>
          <p:grpSpPr>
            <a:xfrm>
              <a:off x="1256711" y="1178908"/>
              <a:ext cx="43276" cy="184846"/>
              <a:chOff x="1256700" y="1103575"/>
              <a:chExt cx="60900" cy="260200"/>
            </a:xfrm>
          </p:grpSpPr>
          <p:sp>
            <p:nvSpPr>
              <p:cNvPr id="227" name="Google Shape;227;p2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4"/>
            <p:cNvGrpSpPr/>
            <p:nvPr/>
          </p:nvGrpSpPr>
          <p:grpSpPr>
            <a:xfrm>
              <a:off x="1256711" y="1405708"/>
              <a:ext cx="43276" cy="184846"/>
              <a:chOff x="1256700" y="1103575"/>
              <a:chExt cx="60900" cy="260200"/>
            </a:xfrm>
          </p:grpSpPr>
          <p:sp>
            <p:nvSpPr>
              <p:cNvPr id="231" name="Google Shape;231;p2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2">
    <p:spTree>
      <p:nvGrpSpPr>
        <p:cNvPr id="1" name="Shape 234"/>
        <p:cNvGrpSpPr/>
        <p:nvPr/>
      </p:nvGrpSpPr>
      <p:grpSpPr>
        <a:xfrm>
          <a:off x="0" y="0"/>
          <a:ext cx="0" cy="0"/>
          <a:chOff x="0" y="0"/>
          <a:chExt cx="0" cy="0"/>
        </a:xfrm>
      </p:grpSpPr>
      <p:sp>
        <p:nvSpPr>
          <p:cNvPr id="235" name="Google Shape;235;p25"/>
          <p:cNvSpPr txBox="1">
            <a:spLocks noGrp="1"/>
          </p:cNvSpPr>
          <p:nvPr>
            <p:ph type="subTitle" idx="1"/>
          </p:nvPr>
        </p:nvSpPr>
        <p:spPr>
          <a:xfrm>
            <a:off x="720000" y="2571525"/>
            <a:ext cx="3269100" cy="93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5"/>
          <p:cNvSpPr txBox="1">
            <a:spLocks noGrp="1"/>
          </p:cNvSpPr>
          <p:nvPr>
            <p:ph type="title"/>
          </p:nvPr>
        </p:nvSpPr>
        <p:spPr>
          <a:xfrm>
            <a:off x="720000" y="937425"/>
            <a:ext cx="3490800" cy="1634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36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37" name="Google Shape;237;p25"/>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6009000" y="-2258775"/>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5"/>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240" name="Google Shape;240;p25"/>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241" name="Google Shape;241;p25"/>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pic>
        <p:nvPicPr>
          <p:cNvPr id="242" name="Google Shape;242;p25"/>
          <p:cNvPicPr preferRelativeResize="0"/>
          <p:nvPr/>
        </p:nvPicPr>
        <p:blipFill>
          <a:blip r:embed="rId3">
            <a:alphaModFix/>
          </a:blip>
          <a:stretch>
            <a:fillRect/>
          </a:stretch>
        </p:blipFill>
        <p:spPr>
          <a:xfrm rot="2051224">
            <a:off x="8207843" y="271354"/>
            <a:ext cx="709013" cy="5372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320850"/>
            <a:ext cx="3711600" cy="1403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3684525"/>
            <a:ext cx="15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2724500"/>
            <a:ext cx="297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1_1">
    <p:spTree>
      <p:nvGrpSpPr>
        <p:cNvPr id="1" name="Shape 243"/>
        <p:cNvGrpSpPr/>
        <p:nvPr/>
      </p:nvGrpSpPr>
      <p:grpSpPr>
        <a:xfrm>
          <a:off x="0" y="0"/>
          <a:ext cx="0" cy="0"/>
          <a:chOff x="0" y="0"/>
          <a:chExt cx="0" cy="0"/>
        </a:xfrm>
      </p:grpSpPr>
      <p:grpSp>
        <p:nvGrpSpPr>
          <p:cNvPr id="244" name="Google Shape;244;p26"/>
          <p:cNvGrpSpPr/>
          <p:nvPr/>
        </p:nvGrpSpPr>
        <p:grpSpPr>
          <a:xfrm>
            <a:off x="-2344775" y="-2589231"/>
            <a:ext cx="12917401" cy="9745054"/>
            <a:chOff x="-2344775" y="-2589231"/>
            <a:chExt cx="12917401" cy="9745054"/>
          </a:xfrm>
        </p:grpSpPr>
        <p:sp>
          <p:nvSpPr>
            <p:cNvPr id="245" name="Google Shape;245;p26"/>
            <p:cNvSpPr/>
            <p:nvPr/>
          </p:nvSpPr>
          <p:spPr>
            <a:xfrm>
              <a:off x="-1399850" y="-1548525"/>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26"/>
            <p:cNvPicPr preferRelativeResize="0"/>
            <p:nvPr/>
          </p:nvPicPr>
          <p:blipFill rotWithShape="1">
            <a:blip r:embed="rId2">
              <a:alphaModFix/>
            </a:blip>
            <a:srcRect l="7340" r="4538" b="19768"/>
            <a:stretch/>
          </p:blipFill>
          <p:spPr>
            <a:xfrm rot="-7598237" flipH="1">
              <a:off x="-2013436" y="2845613"/>
              <a:ext cx="4407288" cy="3040677"/>
            </a:xfrm>
            <a:prstGeom prst="rect">
              <a:avLst/>
            </a:prstGeom>
            <a:noFill/>
            <a:ln>
              <a:noFill/>
            </a:ln>
          </p:spPr>
        </p:pic>
        <p:pic>
          <p:nvPicPr>
            <p:cNvPr id="247" name="Google Shape;247;p26"/>
            <p:cNvPicPr preferRelativeResize="0"/>
            <p:nvPr/>
          </p:nvPicPr>
          <p:blipFill rotWithShape="1">
            <a:blip r:embed="rId2">
              <a:alphaModFix/>
            </a:blip>
            <a:srcRect l="7340" r="4538" b="19768"/>
            <a:stretch/>
          </p:blipFill>
          <p:spPr>
            <a:xfrm rot="-772855" flipH="1">
              <a:off x="3713616" y="-2136240"/>
              <a:ext cx="4407289" cy="3040677"/>
            </a:xfrm>
            <a:prstGeom prst="rect">
              <a:avLst/>
            </a:prstGeom>
            <a:noFill/>
            <a:ln>
              <a:noFill/>
            </a:ln>
          </p:spPr>
        </p:pic>
        <p:pic>
          <p:nvPicPr>
            <p:cNvPr id="248" name="Google Shape;248;p26"/>
            <p:cNvPicPr preferRelativeResize="0"/>
            <p:nvPr/>
          </p:nvPicPr>
          <p:blipFill rotWithShape="1">
            <a:blip r:embed="rId2">
              <a:alphaModFix/>
            </a:blip>
            <a:srcRect l="7340" r="4538" b="19768"/>
            <a:stretch/>
          </p:blipFill>
          <p:spPr>
            <a:xfrm rot="9574638" flipH="1">
              <a:off x="5773341" y="3441765"/>
              <a:ext cx="4407289" cy="3040673"/>
            </a:xfrm>
            <a:prstGeom prst="rect">
              <a:avLst/>
            </a:prstGeom>
            <a:noFill/>
            <a:ln>
              <a:noFill/>
            </a:ln>
          </p:spPr>
        </p:pic>
        <p:pic>
          <p:nvPicPr>
            <p:cNvPr id="249" name="Google Shape;249;p26"/>
            <p:cNvPicPr preferRelativeResize="0"/>
            <p:nvPr/>
          </p:nvPicPr>
          <p:blipFill>
            <a:blip r:embed="rId3">
              <a:alphaModFix/>
            </a:blip>
            <a:stretch>
              <a:fillRect/>
            </a:stretch>
          </p:blipFill>
          <p:spPr>
            <a:xfrm rot="-2051224" flipH="1">
              <a:off x="268928" y="271354"/>
              <a:ext cx="709013" cy="537293"/>
            </a:xfrm>
            <a:prstGeom prst="rect">
              <a:avLst/>
            </a:prstGeom>
            <a:noFill/>
            <a:ln>
              <a:noFill/>
            </a:ln>
          </p:spPr>
        </p:pic>
      </p:grpSp>
      <p:sp>
        <p:nvSpPr>
          <p:cNvPr id="250" name="Google Shape;250;p26"/>
          <p:cNvSpPr txBox="1">
            <a:spLocks noGrp="1"/>
          </p:cNvSpPr>
          <p:nvPr>
            <p:ph type="subTitle" idx="1"/>
          </p:nvPr>
        </p:nvSpPr>
        <p:spPr>
          <a:xfrm>
            <a:off x="5215650" y="2571525"/>
            <a:ext cx="3188700" cy="93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atin typeface="Darker Grotesque"/>
                <a:ea typeface="Darker Grotesque"/>
                <a:cs typeface="Darker Grotesque"/>
                <a:sym typeface="Darker Grotesqu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1" name="Google Shape;251;p26"/>
          <p:cNvSpPr txBox="1">
            <a:spLocks noGrp="1"/>
          </p:cNvSpPr>
          <p:nvPr>
            <p:ph type="title"/>
          </p:nvPr>
        </p:nvSpPr>
        <p:spPr>
          <a:xfrm>
            <a:off x="4913575" y="937425"/>
            <a:ext cx="3490800" cy="163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sz="3600"/>
            </a:lvl1pPr>
            <a:lvl2pPr lvl="1" algn="r" rtl="0">
              <a:spcBef>
                <a:spcPts val="0"/>
              </a:spcBef>
              <a:spcAft>
                <a:spcPts val="0"/>
              </a:spcAft>
              <a:buSzPts val="2500"/>
              <a:buNone/>
              <a:defRPr/>
            </a:lvl2pPr>
            <a:lvl3pPr lvl="2" algn="r" rtl="0">
              <a:spcBef>
                <a:spcPts val="0"/>
              </a:spcBef>
              <a:spcAft>
                <a:spcPts val="0"/>
              </a:spcAft>
              <a:buSzPts val="2500"/>
              <a:buNone/>
              <a:defRPr/>
            </a:lvl3pPr>
            <a:lvl4pPr lvl="3" algn="r" rtl="0">
              <a:spcBef>
                <a:spcPts val="0"/>
              </a:spcBef>
              <a:spcAft>
                <a:spcPts val="0"/>
              </a:spcAft>
              <a:buSzPts val="2500"/>
              <a:buNone/>
              <a:defRPr/>
            </a:lvl4pPr>
            <a:lvl5pPr lvl="4" algn="r" rtl="0">
              <a:spcBef>
                <a:spcPts val="0"/>
              </a:spcBef>
              <a:spcAft>
                <a:spcPts val="0"/>
              </a:spcAft>
              <a:buSzPts val="2500"/>
              <a:buNone/>
              <a:defRPr/>
            </a:lvl5pPr>
            <a:lvl6pPr lvl="5" algn="r" rtl="0">
              <a:spcBef>
                <a:spcPts val="0"/>
              </a:spcBef>
              <a:spcAft>
                <a:spcPts val="0"/>
              </a:spcAft>
              <a:buSzPts val="2500"/>
              <a:buNone/>
              <a:defRPr/>
            </a:lvl6pPr>
            <a:lvl7pPr lvl="6" algn="r" rtl="0">
              <a:spcBef>
                <a:spcPts val="0"/>
              </a:spcBef>
              <a:spcAft>
                <a:spcPts val="0"/>
              </a:spcAft>
              <a:buSzPts val="2500"/>
              <a:buNone/>
              <a:defRPr/>
            </a:lvl7pPr>
            <a:lvl8pPr lvl="7" algn="r" rtl="0">
              <a:spcBef>
                <a:spcPts val="0"/>
              </a:spcBef>
              <a:spcAft>
                <a:spcPts val="0"/>
              </a:spcAft>
              <a:buSzPts val="2500"/>
              <a:buNone/>
              <a:defRPr/>
            </a:lvl8pPr>
            <a:lvl9pPr lvl="8" algn="r" rtl="0">
              <a:spcBef>
                <a:spcPts val="0"/>
              </a:spcBef>
              <a:spcAft>
                <a:spcPts val="0"/>
              </a:spcAft>
              <a:buSzPts val="2500"/>
              <a:buNone/>
              <a:defRPr/>
            </a:lvl9pPr>
          </a:lstStyle>
          <a:p>
            <a:endParaRPr/>
          </a:p>
        </p:txBody>
      </p:sp>
      <p:grpSp>
        <p:nvGrpSpPr>
          <p:cNvPr id="252" name="Google Shape;252;p26"/>
          <p:cNvGrpSpPr/>
          <p:nvPr/>
        </p:nvGrpSpPr>
        <p:grpSpPr>
          <a:xfrm>
            <a:off x="8757674" y="997308"/>
            <a:ext cx="43276" cy="411646"/>
            <a:chOff x="1256711" y="1178908"/>
            <a:chExt cx="43276" cy="411646"/>
          </a:xfrm>
        </p:grpSpPr>
        <p:grpSp>
          <p:nvGrpSpPr>
            <p:cNvPr id="253" name="Google Shape;253;p26"/>
            <p:cNvGrpSpPr/>
            <p:nvPr/>
          </p:nvGrpSpPr>
          <p:grpSpPr>
            <a:xfrm>
              <a:off x="1256711" y="1178908"/>
              <a:ext cx="43276" cy="184846"/>
              <a:chOff x="1256700" y="1103575"/>
              <a:chExt cx="60900" cy="260200"/>
            </a:xfrm>
          </p:grpSpPr>
          <p:sp>
            <p:nvSpPr>
              <p:cNvPr id="254" name="Google Shape;254;p2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6"/>
            <p:cNvGrpSpPr/>
            <p:nvPr/>
          </p:nvGrpSpPr>
          <p:grpSpPr>
            <a:xfrm>
              <a:off x="1256711" y="1405708"/>
              <a:ext cx="43276" cy="184846"/>
              <a:chOff x="1256700" y="1103575"/>
              <a:chExt cx="60900" cy="260200"/>
            </a:xfrm>
          </p:grpSpPr>
          <p:sp>
            <p:nvSpPr>
              <p:cNvPr id="258" name="Google Shape;258;p2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4_1">
    <p:spTree>
      <p:nvGrpSpPr>
        <p:cNvPr id="1" name="Shape 261"/>
        <p:cNvGrpSpPr/>
        <p:nvPr/>
      </p:nvGrpSpPr>
      <p:grpSpPr>
        <a:xfrm>
          <a:off x="0" y="0"/>
          <a:ext cx="0" cy="0"/>
          <a:chOff x="0" y="0"/>
          <a:chExt cx="0" cy="0"/>
        </a:xfrm>
      </p:grpSpPr>
      <p:sp>
        <p:nvSpPr>
          <p:cNvPr id="262" name="Google Shape;262;p27"/>
          <p:cNvSpPr txBox="1">
            <a:spLocks noGrp="1"/>
          </p:cNvSpPr>
          <p:nvPr>
            <p:ph type="title"/>
          </p:nvPr>
        </p:nvSpPr>
        <p:spPr>
          <a:xfrm>
            <a:off x="2236175" y="1714175"/>
            <a:ext cx="4671600" cy="11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7"/>
          <p:cNvSpPr txBox="1">
            <a:spLocks noGrp="1"/>
          </p:cNvSpPr>
          <p:nvPr>
            <p:ph type="subTitle" idx="1"/>
          </p:nvPr>
        </p:nvSpPr>
        <p:spPr>
          <a:xfrm>
            <a:off x="2762088" y="2775125"/>
            <a:ext cx="3619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ONE_COLUMN_TEXT_1">
    <p:spTree>
      <p:nvGrpSpPr>
        <p:cNvPr id="1" name="Shape 264"/>
        <p:cNvGrpSpPr/>
        <p:nvPr/>
      </p:nvGrpSpPr>
      <p:grpSpPr>
        <a:xfrm>
          <a:off x="0" y="0"/>
          <a:ext cx="0" cy="0"/>
          <a:chOff x="0" y="0"/>
          <a:chExt cx="0" cy="0"/>
        </a:xfrm>
      </p:grpSpPr>
      <p:sp>
        <p:nvSpPr>
          <p:cNvPr id="265" name="Google Shape;265;p28"/>
          <p:cNvSpPr txBox="1">
            <a:spLocks noGrp="1"/>
          </p:cNvSpPr>
          <p:nvPr>
            <p:ph type="title"/>
          </p:nvPr>
        </p:nvSpPr>
        <p:spPr>
          <a:xfrm>
            <a:off x="4229875" y="475600"/>
            <a:ext cx="4200900" cy="84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66" name="Google Shape;266;p28"/>
          <p:cNvSpPr txBox="1">
            <a:spLocks noGrp="1"/>
          </p:cNvSpPr>
          <p:nvPr>
            <p:ph type="body" idx="1"/>
          </p:nvPr>
        </p:nvSpPr>
        <p:spPr>
          <a:xfrm>
            <a:off x="4817275"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7">
  <p:cSld name="CUSTOM_5">
    <p:spTree>
      <p:nvGrpSpPr>
        <p:cNvPr id="1" name="Shape 267"/>
        <p:cNvGrpSpPr/>
        <p:nvPr/>
      </p:nvGrpSpPr>
      <p:grpSpPr>
        <a:xfrm>
          <a:off x="0" y="0"/>
          <a:ext cx="0" cy="0"/>
          <a:chOff x="0" y="0"/>
          <a:chExt cx="0" cy="0"/>
        </a:xfrm>
      </p:grpSpPr>
      <p:sp>
        <p:nvSpPr>
          <p:cNvPr id="268" name="Google Shape;268;p29"/>
          <p:cNvSpPr txBox="1">
            <a:spLocks noGrp="1"/>
          </p:cNvSpPr>
          <p:nvPr>
            <p:ph type="subTitle" idx="1"/>
          </p:nvPr>
        </p:nvSpPr>
        <p:spPr>
          <a:xfrm>
            <a:off x="5675175" y="2571525"/>
            <a:ext cx="2755500" cy="93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9"/>
          <p:cNvSpPr txBox="1">
            <a:spLocks noGrp="1"/>
          </p:cNvSpPr>
          <p:nvPr>
            <p:ph type="title"/>
          </p:nvPr>
        </p:nvSpPr>
        <p:spPr>
          <a:xfrm>
            <a:off x="5523175" y="937425"/>
            <a:ext cx="2907600" cy="163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8">
  <p:cSld name="CUSTOM_1_3">
    <p:spTree>
      <p:nvGrpSpPr>
        <p:cNvPr id="1" name="Shape 270"/>
        <p:cNvGrpSpPr/>
        <p:nvPr/>
      </p:nvGrpSpPr>
      <p:grpSpPr>
        <a:xfrm>
          <a:off x="0" y="0"/>
          <a:ext cx="0" cy="0"/>
          <a:chOff x="0" y="0"/>
          <a:chExt cx="0" cy="0"/>
        </a:xfrm>
      </p:grpSpPr>
      <p:sp>
        <p:nvSpPr>
          <p:cNvPr id="271" name="Google Shape;271;p30"/>
          <p:cNvSpPr txBox="1">
            <a:spLocks noGrp="1"/>
          </p:cNvSpPr>
          <p:nvPr>
            <p:ph type="subTitle" idx="1"/>
          </p:nvPr>
        </p:nvSpPr>
        <p:spPr>
          <a:xfrm>
            <a:off x="5153580" y="2571525"/>
            <a:ext cx="3274200" cy="93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30"/>
          <p:cNvSpPr txBox="1">
            <a:spLocks noGrp="1"/>
          </p:cNvSpPr>
          <p:nvPr>
            <p:ph type="title"/>
          </p:nvPr>
        </p:nvSpPr>
        <p:spPr>
          <a:xfrm>
            <a:off x="4936980" y="937425"/>
            <a:ext cx="3490800" cy="163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sz="36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73" name="Google Shape;273;p30"/>
          <p:cNvGrpSpPr/>
          <p:nvPr/>
        </p:nvGrpSpPr>
        <p:grpSpPr>
          <a:xfrm>
            <a:off x="8757674" y="1759308"/>
            <a:ext cx="43276" cy="411646"/>
            <a:chOff x="1256711" y="1178908"/>
            <a:chExt cx="43276" cy="411646"/>
          </a:xfrm>
        </p:grpSpPr>
        <p:grpSp>
          <p:nvGrpSpPr>
            <p:cNvPr id="274" name="Google Shape;274;p30"/>
            <p:cNvGrpSpPr/>
            <p:nvPr/>
          </p:nvGrpSpPr>
          <p:grpSpPr>
            <a:xfrm>
              <a:off x="1256711" y="1178908"/>
              <a:ext cx="43276" cy="184846"/>
              <a:chOff x="1256700" y="1103575"/>
              <a:chExt cx="60900" cy="260200"/>
            </a:xfrm>
          </p:grpSpPr>
          <p:sp>
            <p:nvSpPr>
              <p:cNvPr id="275" name="Google Shape;275;p30"/>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30"/>
            <p:cNvGrpSpPr/>
            <p:nvPr/>
          </p:nvGrpSpPr>
          <p:grpSpPr>
            <a:xfrm>
              <a:off x="1256711" y="1405708"/>
              <a:ext cx="43276" cy="184846"/>
              <a:chOff x="1256700" y="1103575"/>
              <a:chExt cx="60900" cy="260200"/>
            </a:xfrm>
          </p:grpSpPr>
          <p:sp>
            <p:nvSpPr>
              <p:cNvPr id="279" name="Google Shape;279;p30"/>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1">
  <p:cSld name="CAPTION_ONLY_1">
    <p:bg>
      <p:bgPr>
        <a:gradFill>
          <a:gsLst>
            <a:gs pos="0">
              <a:srgbClr val="8DF1FF"/>
            </a:gs>
            <a:gs pos="30000">
              <a:srgbClr val="F2CEFF"/>
            </a:gs>
            <a:gs pos="100000">
              <a:srgbClr val="0445FF"/>
            </a:gs>
          </a:gsLst>
          <a:lin ang="8099331" scaled="0"/>
        </a:gradFill>
        <a:effectLst/>
      </p:bgPr>
    </p:bg>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5455975" y="1555800"/>
            <a:ext cx="2974800" cy="20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sz="30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rgbClr val="000000"/>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_1">
    <p:spTree>
      <p:nvGrpSpPr>
        <p:cNvPr id="1" name="Shape 286"/>
        <p:cNvGrpSpPr/>
        <p:nvPr/>
      </p:nvGrpSpPr>
      <p:grpSpPr>
        <a:xfrm>
          <a:off x="0" y="0"/>
          <a:ext cx="0" cy="0"/>
          <a:chOff x="0" y="0"/>
          <a:chExt cx="0" cy="0"/>
        </a:xfrm>
      </p:grpSpPr>
      <p:sp>
        <p:nvSpPr>
          <p:cNvPr id="287" name="Google Shape;287;p33"/>
          <p:cNvSpPr txBox="1">
            <a:spLocks noGrp="1"/>
          </p:cNvSpPr>
          <p:nvPr>
            <p:ph type="title"/>
          </p:nvPr>
        </p:nvSpPr>
        <p:spPr>
          <a:xfrm>
            <a:off x="4692850" y="1168450"/>
            <a:ext cx="3711600" cy="140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8" name="Google Shape;288;p33"/>
          <p:cNvSpPr txBox="1">
            <a:spLocks noGrp="1"/>
          </p:cNvSpPr>
          <p:nvPr>
            <p:ph type="title" idx="2" hasCustomPrompt="1"/>
          </p:nvPr>
        </p:nvSpPr>
        <p:spPr>
          <a:xfrm>
            <a:off x="6804550" y="3532125"/>
            <a:ext cx="1599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9" name="Google Shape;289;p33"/>
          <p:cNvSpPr txBox="1">
            <a:spLocks noGrp="1"/>
          </p:cNvSpPr>
          <p:nvPr>
            <p:ph type="subTitle" idx="1"/>
          </p:nvPr>
        </p:nvSpPr>
        <p:spPr>
          <a:xfrm>
            <a:off x="5433850" y="2572100"/>
            <a:ext cx="29706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_TITLE_AND_DESCRIPTION_1_1_1">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2716200" y="1168450"/>
            <a:ext cx="3711600" cy="140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2" name="Google Shape;292;p34"/>
          <p:cNvSpPr txBox="1">
            <a:spLocks noGrp="1"/>
          </p:cNvSpPr>
          <p:nvPr>
            <p:ph type="title" idx="2" hasCustomPrompt="1"/>
          </p:nvPr>
        </p:nvSpPr>
        <p:spPr>
          <a:xfrm>
            <a:off x="3772050" y="3532125"/>
            <a:ext cx="1599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3" name="Google Shape;293;p34"/>
          <p:cNvSpPr txBox="1">
            <a:spLocks noGrp="1"/>
          </p:cNvSpPr>
          <p:nvPr>
            <p:ph type="subTitle" idx="1"/>
          </p:nvPr>
        </p:nvSpPr>
        <p:spPr>
          <a:xfrm>
            <a:off x="3086700" y="2572100"/>
            <a:ext cx="2970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3">
  <p:cSld name="SECTION_TITLE_AND_DESCRIPTION_1_1_1_1">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713225" y="1168450"/>
            <a:ext cx="3858900" cy="1403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6" name="Google Shape;296;p35"/>
          <p:cNvSpPr txBox="1">
            <a:spLocks noGrp="1"/>
          </p:cNvSpPr>
          <p:nvPr>
            <p:ph type="title" idx="2" hasCustomPrompt="1"/>
          </p:nvPr>
        </p:nvSpPr>
        <p:spPr>
          <a:xfrm>
            <a:off x="713225" y="3532125"/>
            <a:ext cx="15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7" name="Google Shape;297;p35"/>
          <p:cNvSpPr txBox="1">
            <a:spLocks noGrp="1"/>
          </p:cNvSpPr>
          <p:nvPr>
            <p:ph type="subTitle" idx="1"/>
          </p:nvPr>
        </p:nvSpPr>
        <p:spPr>
          <a:xfrm>
            <a:off x="713225" y="2572100"/>
            <a:ext cx="297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250">
                <a:solidFill>
                  <a:srgbClr val="434343"/>
                </a:solidFill>
                <a:latin typeface="Darker Grotesque"/>
                <a:ea typeface="Darker Grotesque"/>
                <a:cs typeface="Darker Grotesque"/>
                <a:sym typeface="Darker Grotesque"/>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18" name="Google Shape;18;p4"/>
          <p:cNvGrpSpPr/>
          <p:nvPr/>
        </p:nvGrpSpPr>
        <p:grpSpPr>
          <a:xfrm>
            <a:off x="-1339904" y="-1185801"/>
            <a:ext cx="12160813" cy="7808633"/>
            <a:chOff x="-1339904" y="-1185801"/>
            <a:chExt cx="12160813" cy="7808633"/>
          </a:xfrm>
        </p:grpSpPr>
        <p:pic>
          <p:nvPicPr>
            <p:cNvPr id="19" name="Google Shape;19;p4"/>
            <p:cNvPicPr preferRelativeResize="0"/>
            <p:nvPr/>
          </p:nvPicPr>
          <p:blipFill rotWithShape="1">
            <a:blip r:embed="rId2">
              <a:alphaModFix/>
            </a:blip>
            <a:srcRect l="7340" r="4538" b="19768"/>
            <a:stretch/>
          </p:blipFill>
          <p:spPr>
            <a:xfrm rot="8953342">
              <a:off x="7319478" y="3926390"/>
              <a:ext cx="3005447" cy="2073500"/>
            </a:xfrm>
            <a:prstGeom prst="rect">
              <a:avLst/>
            </a:prstGeom>
            <a:noFill/>
            <a:ln>
              <a:noFill/>
            </a:ln>
          </p:spPr>
        </p:pic>
        <p:pic>
          <p:nvPicPr>
            <p:cNvPr id="20" name="Google Shape;20;p4"/>
            <p:cNvPicPr preferRelativeResize="0"/>
            <p:nvPr/>
          </p:nvPicPr>
          <p:blipFill rotWithShape="1">
            <a:blip r:embed="rId2">
              <a:alphaModFix/>
            </a:blip>
            <a:srcRect l="7340" r="4538" b="19768"/>
            <a:stretch/>
          </p:blipFill>
          <p:spPr>
            <a:xfrm rot="-3692454">
              <a:off x="-1239920" y="-562380"/>
              <a:ext cx="2406994" cy="1660633"/>
            </a:xfrm>
            <a:prstGeom prst="rect">
              <a:avLst/>
            </a:prstGeom>
            <a:noFill/>
            <a:ln>
              <a:noFill/>
            </a:ln>
          </p:spPr>
        </p:pic>
        <p:pic>
          <p:nvPicPr>
            <p:cNvPr id="21" name="Google Shape;21;p4"/>
            <p:cNvPicPr preferRelativeResize="0"/>
            <p:nvPr/>
          </p:nvPicPr>
          <p:blipFill rotWithShape="1">
            <a:blip r:embed="rId2">
              <a:alphaModFix/>
            </a:blip>
            <a:srcRect l="7340" r="4538" b="19768"/>
            <a:stretch/>
          </p:blipFill>
          <p:spPr>
            <a:xfrm rot="-3692454">
              <a:off x="8313930" y="-562380"/>
              <a:ext cx="2406994" cy="1660633"/>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4">
  <p:cSld name="SECTION_TITLE_AND_DESCRIPTION_1_1_1_1_1">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4572000" y="1168450"/>
            <a:ext cx="3858900" cy="140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0" name="Google Shape;300;p36"/>
          <p:cNvSpPr txBox="1">
            <a:spLocks noGrp="1"/>
          </p:cNvSpPr>
          <p:nvPr>
            <p:ph type="title" idx="2" hasCustomPrompt="1"/>
          </p:nvPr>
        </p:nvSpPr>
        <p:spPr>
          <a:xfrm>
            <a:off x="6831000" y="3532125"/>
            <a:ext cx="1599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 name="Google Shape;301;p36"/>
          <p:cNvSpPr txBox="1">
            <a:spLocks noGrp="1"/>
          </p:cNvSpPr>
          <p:nvPr>
            <p:ph type="subTitle" idx="1"/>
          </p:nvPr>
        </p:nvSpPr>
        <p:spPr>
          <a:xfrm>
            <a:off x="5460300" y="2572100"/>
            <a:ext cx="29706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5">
  <p:cSld name="SECTION_TITLE_AND_DESCRIPTION_1_1_1_1_1_1">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2541750" y="1168450"/>
            <a:ext cx="4060500" cy="140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37"/>
          <p:cNvSpPr txBox="1">
            <a:spLocks noGrp="1"/>
          </p:cNvSpPr>
          <p:nvPr>
            <p:ph type="title" idx="2" hasCustomPrompt="1"/>
          </p:nvPr>
        </p:nvSpPr>
        <p:spPr>
          <a:xfrm>
            <a:off x="3772050" y="3532125"/>
            <a:ext cx="1599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5" name="Google Shape;305;p37"/>
          <p:cNvSpPr txBox="1">
            <a:spLocks noGrp="1"/>
          </p:cNvSpPr>
          <p:nvPr>
            <p:ph type="subTitle" idx="1"/>
          </p:nvPr>
        </p:nvSpPr>
        <p:spPr>
          <a:xfrm>
            <a:off x="3086700" y="2572100"/>
            <a:ext cx="2970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306"/>
        <p:cNvGrpSpPr/>
        <p:nvPr/>
      </p:nvGrpSpPr>
      <p:grpSpPr>
        <a:xfrm>
          <a:off x="0" y="0"/>
          <a:ext cx="0" cy="0"/>
          <a:chOff x="0" y="0"/>
          <a:chExt cx="0" cy="0"/>
        </a:xfrm>
      </p:grpSpPr>
      <p:grpSp>
        <p:nvGrpSpPr>
          <p:cNvPr id="307" name="Google Shape;307;p38"/>
          <p:cNvGrpSpPr/>
          <p:nvPr/>
        </p:nvGrpSpPr>
        <p:grpSpPr>
          <a:xfrm flipH="1">
            <a:off x="-1216757" y="-950433"/>
            <a:ext cx="11676113" cy="7161288"/>
            <a:chOff x="-1285495" y="-726333"/>
            <a:chExt cx="11676113" cy="7161288"/>
          </a:xfrm>
        </p:grpSpPr>
        <p:pic>
          <p:nvPicPr>
            <p:cNvPr id="308" name="Google Shape;308;p38"/>
            <p:cNvPicPr preferRelativeResize="0"/>
            <p:nvPr/>
          </p:nvPicPr>
          <p:blipFill rotWithShape="1">
            <a:blip r:embed="rId2">
              <a:alphaModFix/>
            </a:blip>
            <a:srcRect l="7340" r="4538" b="19768"/>
            <a:stretch/>
          </p:blipFill>
          <p:spPr>
            <a:xfrm rot="-9298886" flipH="1">
              <a:off x="-1047270" y="4343254"/>
              <a:ext cx="2406997" cy="1660632"/>
            </a:xfrm>
            <a:prstGeom prst="rect">
              <a:avLst/>
            </a:prstGeom>
            <a:noFill/>
            <a:ln>
              <a:noFill/>
            </a:ln>
          </p:spPr>
        </p:pic>
        <p:pic>
          <p:nvPicPr>
            <p:cNvPr id="309" name="Google Shape;309;p38"/>
            <p:cNvPicPr preferRelativeResize="0"/>
            <p:nvPr/>
          </p:nvPicPr>
          <p:blipFill rotWithShape="1">
            <a:blip r:embed="rId2">
              <a:alphaModFix/>
            </a:blip>
            <a:srcRect l="7340" r="4538" b="19768"/>
            <a:stretch/>
          </p:blipFill>
          <p:spPr>
            <a:xfrm rot="3056069" flipH="1">
              <a:off x="7783994" y="-98945"/>
              <a:ext cx="2406993" cy="1660631"/>
            </a:xfrm>
            <a:prstGeom prst="rect">
              <a:avLst/>
            </a:prstGeom>
            <a:noFill/>
            <a:ln>
              <a:noFill/>
            </a:ln>
          </p:spPr>
        </p:pic>
      </p:grpSp>
      <p:sp>
        <p:nvSpPr>
          <p:cNvPr id="310" name="Google Shape;310;p38"/>
          <p:cNvSpPr/>
          <p:nvPr/>
        </p:nvSpPr>
        <p:spPr>
          <a:xfrm>
            <a:off x="7456575" y="-1623700"/>
            <a:ext cx="3034500" cy="30345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601950" y="4208800"/>
            <a:ext cx="3034500" cy="3034500"/>
          </a:xfrm>
          <a:prstGeom prst="ellipse">
            <a:avLst/>
          </a:prstGeom>
          <a:solidFill>
            <a:schemeClr val="dk2"/>
          </a:solidFill>
          <a:ln>
            <a:noFill/>
          </a:ln>
          <a:effectLst>
            <a:outerShdw blurRad="57150" dist="19050" dir="1896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313" name="Google Shape;313;p38"/>
          <p:cNvSpPr txBox="1">
            <a:spLocks noGrp="1"/>
          </p:cNvSpPr>
          <p:nvPr>
            <p:ph type="body" idx="2"/>
          </p:nvPr>
        </p:nvSpPr>
        <p:spPr>
          <a:xfrm>
            <a:off x="4810500" y="1152475"/>
            <a:ext cx="3613500" cy="3416400"/>
          </a:xfrm>
          <a:prstGeom prst="rect">
            <a:avLst/>
          </a:prstGeom>
        </p:spPr>
        <p:txBody>
          <a:bodyPr spcFirstLastPara="1" wrap="square" lIns="91425" tIns="91425" rIns="91425" bIns="91425" anchor="ctr" anchorCtr="0">
            <a:noAutofit/>
          </a:bodyPr>
          <a:lstStyle>
            <a:lvl1pPr marL="457200" marR="50800" lvl="0" indent="-304800" rtl="0">
              <a:lnSpc>
                <a:spcPct val="100000"/>
              </a:lnSpc>
              <a:spcBef>
                <a:spcPts val="0"/>
              </a:spcBef>
              <a:spcAft>
                <a:spcPts val="0"/>
              </a:spcAft>
              <a:buSzPts val="1200"/>
              <a:buChar char="●"/>
              <a:defRPr sz="12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314" name="Google Shape;314;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21"/>
        <p:cNvGrpSpPr/>
        <p:nvPr/>
      </p:nvGrpSpPr>
      <p:grpSpPr>
        <a:xfrm>
          <a:off x="0" y="0"/>
          <a:ext cx="0" cy="0"/>
          <a:chOff x="0" y="0"/>
          <a:chExt cx="0" cy="0"/>
        </a:xfrm>
      </p:grpSpPr>
      <p:sp>
        <p:nvSpPr>
          <p:cNvPr id="322" name="Google Shape;322;p40"/>
          <p:cNvSpPr txBox="1">
            <a:spLocks noGrp="1"/>
          </p:cNvSpPr>
          <p:nvPr>
            <p:ph type="subTitle" idx="1"/>
          </p:nvPr>
        </p:nvSpPr>
        <p:spPr>
          <a:xfrm>
            <a:off x="719950" y="2270575"/>
            <a:ext cx="2042700" cy="46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3" name="Google Shape;323;p40"/>
          <p:cNvSpPr txBox="1">
            <a:spLocks noGrp="1"/>
          </p:cNvSpPr>
          <p:nvPr>
            <p:ph type="subTitle" idx="2"/>
          </p:nvPr>
        </p:nvSpPr>
        <p:spPr>
          <a:xfrm>
            <a:off x="6381300" y="2270575"/>
            <a:ext cx="20427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4" name="Google Shape;324;p40"/>
          <p:cNvSpPr txBox="1">
            <a:spLocks noGrp="1"/>
          </p:cNvSpPr>
          <p:nvPr>
            <p:ph type="subTitle" idx="3"/>
          </p:nvPr>
        </p:nvSpPr>
        <p:spPr>
          <a:xfrm>
            <a:off x="816847" y="2692569"/>
            <a:ext cx="19458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40"/>
          <p:cNvSpPr txBox="1">
            <a:spLocks noGrp="1"/>
          </p:cNvSpPr>
          <p:nvPr>
            <p:ph type="subTitle" idx="4"/>
          </p:nvPr>
        </p:nvSpPr>
        <p:spPr>
          <a:xfrm>
            <a:off x="6381298" y="2692569"/>
            <a:ext cx="19458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 name="Google Shape;326;p4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41"/>
        <p:cNvGrpSpPr/>
        <p:nvPr/>
      </p:nvGrpSpPr>
      <p:grpSpPr>
        <a:xfrm>
          <a:off x="0" y="0"/>
          <a:ext cx="0" cy="0"/>
          <a:chOff x="0" y="0"/>
          <a:chExt cx="0" cy="0"/>
        </a:xfrm>
      </p:grpSpPr>
      <p:grpSp>
        <p:nvGrpSpPr>
          <p:cNvPr id="342" name="Google Shape;342;p42"/>
          <p:cNvGrpSpPr/>
          <p:nvPr/>
        </p:nvGrpSpPr>
        <p:grpSpPr>
          <a:xfrm>
            <a:off x="-2189843" y="-2877590"/>
            <a:ext cx="12916773" cy="9519968"/>
            <a:chOff x="-2189843" y="-2877590"/>
            <a:chExt cx="12916773" cy="9519968"/>
          </a:xfrm>
        </p:grpSpPr>
        <p:pic>
          <p:nvPicPr>
            <p:cNvPr id="343" name="Google Shape;343;p42"/>
            <p:cNvPicPr preferRelativeResize="0"/>
            <p:nvPr/>
          </p:nvPicPr>
          <p:blipFill rotWithShape="1">
            <a:blip r:embed="rId2">
              <a:alphaModFix/>
            </a:blip>
            <a:srcRect l="7340" r="4538" b="19768"/>
            <a:stretch/>
          </p:blipFill>
          <p:spPr>
            <a:xfrm rot="-1799987" flipH="1">
              <a:off x="-1661597" y="-1857170"/>
              <a:ext cx="5007392" cy="3454693"/>
            </a:xfrm>
            <a:prstGeom prst="rect">
              <a:avLst/>
            </a:prstGeom>
            <a:noFill/>
            <a:ln>
              <a:noFill/>
            </a:ln>
          </p:spPr>
        </p:pic>
        <p:pic>
          <p:nvPicPr>
            <p:cNvPr id="344" name="Google Shape;344;p42"/>
            <p:cNvPicPr preferRelativeResize="0"/>
            <p:nvPr/>
          </p:nvPicPr>
          <p:blipFill rotWithShape="1">
            <a:blip r:embed="rId2">
              <a:alphaModFix/>
            </a:blip>
            <a:srcRect l="7340" r="4538" b="19768"/>
            <a:stretch/>
          </p:blipFill>
          <p:spPr>
            <a:xfrm rot="-10799984" flipH="1">
              <a:off x="-420974" y="4379682"/>
              <a:ext cx="3279626" cy="2262688"/>
            </a:xfrm>
            <a:prstGeom prst="rect">
              <a:avLst/>
            </a:prstGeom>
            <a:noFill/>
            <a:ln>
              <a:noFill/>
            </a:ln>
          </p:spPr>
        </p:pic>
        <p:pic>
          <p:nvPicPr>
            <p:cNvPr id="345" name="Google Shape;345;p42"/>
            <p:cNvPicPr preferRelativeResize="0"/>
            <p:nvPr/>
          </p:nvPicPr>
          <p:blipFill rotWithShape="1">
            <a:blip r:embed="rId2">
              <a:alphaModFix/>
            </a:blip>
            <a:srcRect l="7340" r="4538" b="19768"/>
            <a:stretch/>
          </p:blipFill>
          <p:spPr>
            <a:xfrm rot="1510776" flipH="1">
              <a:off x="7227583" y="-558145"/>
              <a:ext cx="3183386" cy="2196291"/>
            </a:xfrm>
            <a:prstGeom prst="rect">
              <a:avLst/>
            </a:prstGeom>
            <a:noFill/>
            <a:ln>
              <a:noFill/>
            </a:ln>
          </p:spPr>
        </p:pic>
        <p:pic>
          <p:nvPicPr>
            <p:cNvPr id="346" name="Google Shape;346;p42"/>
            <p:cNvPicPr preferRelativeResize="0"/>
            <p:nvPr/>
          </p:nvPicPr>
          <p:blipFill>
            <a:blip r:embed="rId3">
              <a:alphaModFix/>
            </a:blip>
            <a:stretch>
              <a:fillRect/>
            </a:stretch>
          </p:blipFill>
          <p:spPr>
            <a:xfrm rot="2051224">
              <a:off x="8069493" y="1023379"/>
              <a:ext cx="709013" cy="537293"/>
            </a:xfrm>
            <a:prstGeom prst="rect">
              <a:avLst/>
            </a:prstGeom>
            <a:noFill/>
            <a:ln>
              <a:noFill/>
            </a:ln>
          </p:spPr>
        </p:pic>
      </p:grpSp>
      <p:sp>
        <p:nvSpPr>
          <p:cNvPr id="347" name="Google Shape;347;p42"/>
          <p:cNvSpPr txBox="1">
            <a:spLocks noGrp="1"/>
          </p:cNvSpPr>
          <p:nvPr>
            <p:ph type="title"/>
          </p:nvPr>
        </p:nvSpPr>
        <p:spPr>
          <a:xfrm>
            <a:off x="7803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8" name="Google Shape;348;p42"/>
          <p:cNvSpPr txBox="1">
            <a:spLocks noGrp="1"/>
          </p:cNvSpPr>
          <p:nvPr>
            <p:ph type="subTitle" idx="1"/>
          </p:nvPr>
        </p:nvSpPr>
        <p:spPr>
          <a:xfrm>
            <a:off x="985200" y="3594696"/>
            <a:ext cx="1806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9" name="Google Shape;349;p42"/>
          <p:cNvSpPr txBox="1">
            <a:spLocks noGrp="1"/>
          </p:cNvSpPr>
          <p:nvPr>
            <p:ph type="title" idx="2"/>
          </p:nvPr>
        </p:nvSpPr>
        <p:spPr>
          <a:xfrm>
            <a:off x="34641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 name="Google Shape;350;p42"/>
          <p:cNvSpPr txBox="1">
            <a:spLocks noGrp="1"/>
          </p:cNvSpPr>
          <p:nvPr>
            <p:ph type="subTitle" idx="3"/>
          </p:nvPr>
        </p:nvSpPr>
        <p:spPr>
          <a:xfrm>
            <a:off x="3669000" y="3594696"/>
            <a:ext cx="1806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42"/>
          <p:cNvSpPr txBox="1">
            <a:spLocks noGrp="1"/>
          </p:cNvSpPr>
          <p:nvPr>
            <p:ph type="title" idx="4"/>
          </p:nvPr>
        </p:nvSpPr>
        <p:spPr>
          <a:xfrm>
            <a:off x="617805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2" name="Google Shape;352;p42"/>
          <p:cNvSpPr txBox="1">
            <a:spLocks noGrp="1"/>
          </p:cNvSpPr>
          <p:nvPr>
            <p:ph type="subTitle" idx="5"/>
          </p:nvPr>
        </p:nvSpPr>
        <p:spPr>
          <a:xfrm>
            <a:off x="6382950" y="3594696"/>
            <a:ext cx="1806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42"/>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354" name="Google Shape;354;p42"/>
          <p:cNvSpPr/>
          <p:nvPr/>
        </p:nvSpPr>
        <p:spPr>
          <a:xfrm>
            <a:off x="7349325" y="4362725"/>
            <a:ext cx="3043800" cy="30441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63"/>
        <p:cNvGrpSpPr/>
        <p:nvPr/>
      </p:nvGrpSpPr>
      <p:grpSpPr>
        <a:xfrm>
          <a:off x="0" y="0"/>
          <a:ext cx="0" cy="0"/>
          <a:chOff x="0" y="0"/>
          <a:chExt cx="0" cy="0"/>
        </a:xfrm>
      </p:grpSpPr>
      <p:sp>
        <p:nvSpPr>
          <p:cNvPr id="364" name="Google Shape;364;p44"/>
          <p:cNvSpPr/>
          <p:nvPr/>
        </p:nvSpPr>
        <p:spPr>
          <a:xfrm rot="10800000">
            <a:off x="869350" y="42788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 name="Google Shape;365;p44"/>
          <p:cNvPicPr preferRelativeResize="0"/>
          <p:nvPr/>
        </p:nvPicPr>
        <p:blipFill rotWithShape="1">
          <a:blip r:embed="rId2">
            <a:alphaModFix/>
          </a:blip>
          <a:srcRect l="7340" r="4538" b="19768"/>
          <a:stretch/>
        </p:blipFill>
        <p:spPr>
          <a:xfrm rot="9027749" flipH="1">
            <a:off x="3275450" y="4307116"/>
            <a:ext cx="3005449" cy="2073497"/>
          </a:xfrm>
          <a:prstGeom prst="rect">
            <a:avLst/>
          </a:prstGeom>
          <a:noFill/>
          <a:ln>
            <a:noFill/>
          </a:ln>
        </p:spPr>
      </p:pic>
      <p:pic>
        <p:nvPicPr>
          <p:cNvPr id="366" name="Google Shape;366;p44"/>
          <p:cNvPicPr preferRelativeResize="0"/>
          <p:nvPr/>
        </p:nvPicPr>
        <p:blipFill rotWithShape="1">
          <a:blip r:embed="rId2">
            <a:alphaModFix/>
          </a:blip>
          <a:srcRect l="7340" r="4538" b="19768"/>
          <a:stretch/>
        </p:blipFill>
        <p:spPr>
          <a:xfrm rot="-431542" flipH="1">
            <a:off x="-806638" y="4315957"/>
            <a:ext cx="2406995" cy="1660632"/>
          </a:xfrm>
          <a:prstGeom prst="rect">
            <a:avLst/>
          </a:prstGeom>
          <a:noFill/>
          <a:ln>
            <a:noFill/>
          </a:ln>
        </p:spPr>
      </p:pic>
      <p:pic>
        <p:nvPicPr>
          <p:cNvPr id="367" name="Google Shape;367;p44"/>
          <p:cNvPicPr preferRelativeResize="0"/>
          <p:nvPr/>
        </p:nvPicPr>
        <p:blipFill rotWithShape="1">
          <a:blip r:embed="rId2">
            <a:alphaModFix/>
          </a:blip>
          <a:srcRect l="7340" r="4538" b="19768"/>
          <a:stretch/>
        </p:blipFill>
        <p:spPr>
          <a:xfrm rot="-2978324" flipH="1">
            <a:off x="-806643" y="-758766"/>
            <a:ext cx="2406999" cy="1660630"/>
          </a:xfrm>
          <a:prstGeom prst="rect">
            <a:avLst/>
          </a:prstGeom>
          <a:noFill/>
          <a:ln>
            <a:noFill/>
          </a:ln>
        </p:spPr>
      </p:pic>
      <p:pic>
        <p:nvPicPr>
          <p:cNvPr id="368" name="Google Shape;368;p44"/>
          <p:cNvPicPr preferRelativeResize="0"/>
          <p:nvPr/>
        </p:nvPicPr>
        <p:blipFill>
          <a:blip r:embed="rId3">
            <a:alphaModFix/>
          </a:blip>
          <a:stretch>
            <a:fillRect/>
          </a:stretch>
        </p:blipFill>
        <p:spPr>
          <a:xfrm rot="2700000">
            <a:off x="218587" y="3912375"/>
            <a:ext cx="356565" cy="270198"/>
          </a:xfrm>
          <a:prstGeom prst="rect">
            <a:avLst/>
          </a:prstGeom>
          <a:noFill/>
          <a:ln>
            <a:noFill/>
          </a:ln>
        </p:spPr>
      </p:pic>
      <p:sp>
        <p:nvSpPr>
          <p:cNvPr id="369" name="Google Shape;369;p44"/>
          <p:cNvSpPr txBox="1">
            <a:spLocks noGrp="1"/>
          </p:cNvSpPr>
          <p:nvPr>
            <p:ph type="title"/>
          </p:nvPr>
        </p:nvSpPr>
        <p:spPr>
          <a:xfrm>
            <a:off x="720000" y="17590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0" name="Google Shape;370;p44"/>
          <p:cNvSpPr txBox="1">
            <a:spLocks noGrp="1"/>
          </p:cNvSpPr>
          <p:nvPr>
            <p:ph type="subTitle" idx="1"/>
          </p:nvPr>
        </p:nvSpPr>
        <p:spPr>
          <a:xfrm>
            <a:off x="719996" y="21169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 name="Google Shape;371;p44"/>
          <p:cNvSpPr txBox="1">
            <a:spLocks noGrp="1"/>
          </p:cNvSpPr>
          <p:nvPr>
            <p:ph type="title" idx="2"/>
          </p:nvPr>
        </p:nvSpPr>
        <p:spPr>
          <a:xfrm>
            <a:off x="3138449" y="17590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44"/>
          <p:cNvSpPr txBox="1">
            <a:spLocks noGrp="1"/>
          </p:cNvSpPr>
          <p:nvPr>
            <p:ph type="subTitle" idx="3"/>
          </p:nvPr>
        </p:nvSpPr>
        <p:spPr>
          <a:xfrm>
            <a:off x="3138447" y="21169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44"/>
          <p:cNvSpPr txBox="1">
            <a:spLocks noGrp="1"/>
          </p:cNvSpPr>
          <p:nvPr>
            <p:ph type="title" idx="4"/>
          </p:nvPr>
        </p:nvSpPr>
        <p:spPr>
          <a:xfrm>
            <a:off x="720000" y="31924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44"/>
          <p:cNvSpPr txBox="1">
            <a:spLocks noGrp="1"/>
          </p:cNvSpPr>
          <p:nvPr>
            <p:ph type="subTitle" idx="5"/>
          </p:nvPr>
        </p:nvSpPr>
        <p:spPr>
          <a:xfrm>
            <a:off x="719996" y="35503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44"/>
          <p:cNvSpPr txBox="1">
            <a:spLocks noGrp="1"/>
          </p:cNvSpPr>
          <p:nvPr>
            <p:ph type="title" idx="6"/>
          </p:nvPr>
        </p:nvSpPr>
        <p:spPr>
          <a:xfrm>
            <a:off x="3138449" y="31924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44"/>
          <p:cNvSpPr txBox="1">
            <a:spLocks noGrp="1"/>
          </p:cNvSpPr>
          <p:nvPr>
            <p:ph type="subTitle" idx="7"/>
          </p:nvPr>
        </p:nvSpPr>
        <p:spPr>
          <a:xfrm>
            <a:off x="3138447" y="35503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4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378"/>
        <p:cNvGrpSpPr/>
        <p:nvPr/>
      </p:nvGrpSpPr>
      <p:grpSpPr>
        <a:xfrm>
          <a:off x="0" y="0"/>
          <a:ext cx="0" cy="0"/>
          <a:chOff x="0" y="0"/>
          <a:chExt cx="0" cy="0"/>
        </a:xfrm>
      </p:grpSpPr>
      <p:grpSp>
        <p:nvGrpSpPr>
          <p:cNvPr id="379" name="Google Shape;379;p45"/>
          <p:cNvGrpSpPr/>
          <p:nvPr/>
        </p:nvGrpSpPr>
        <p:grpSpPr>
          <a:xfrm>
            <a:off x="-3055525" y="-2928200"/>
            <a:ext cx="14744101" cy="10199190"/>
            <a:chOff x="-3055525" y="-2928200"/>
            <a:chExt cx="14744101" cy="10199190"/>
          </a:xfrm>
        </p:grpSpPr>
        <p:pic>
          <p:nvPicPr>
            <p:cNvPr id="380" name="Google Shape;380;p45"/>
            <p:cNvPicPr preferRelativeResize="0"/>
            <p:nvPr/>
          </p:nvPicPr>
          <p:blipFill rotWithShape="1">
            <a:blip r:embed="rId2">
              <a:alphaModFix/>
            </a:blip>
            <a:srcRect l="7340" r="4538" b="19768"/>
            <a:stretch/>
          </p:blipFill>
          <p:spPr>
            <a:xfrm rot="3872766" flipH="1">
              <a:off x="7352283" y="-440830"/>
              <a:ext cx="4224888" cy="2914849"/>
            </a:xfrm>
            <a:prstGeom prst="rect">
              <a:avLst/>
            </a:prstGeom>
            <a:noFill/>
            <a:ln>
              <a:noFill/>
            </a:ln>
          </p:spPr>
        </p:pic>
        <p:pic>
          <p:nvPicPr>
            <p:cNvPr id="381" name="Google Shape;381;p45"/>
            <p:cNvPicPr preferRelativeResize="0"/>
            <p:nvPr/>
          </p:nvPicPr>
          <p:blipFill rotWithShape="1">
            <a:blip r:embed="rId2">
              <a:alphaModFix/>
            </a:blip>
            <a:srcRect l="7340" r="4538" b="19768"/>
            <a:stretch/>
          </p:blipFill>
          <p:spPr>
            <a:xfrm rot="-8999989" flipH="1">
              <a:off x="-1644479" y="3495172"/>
              <a:ext cx="4224889" cy="2914848"/>
            </a:xfrm>
            <a:prstGeom prst="rect">
              <a:avLst/>
            </a:prstGeom>
            <a:noFill/>
            <a:ln>
              <a:noFill/>
            </a:ln>
          </p:spPr>
        </p:pic>
        <p:sp>
          <p:nvSpPr>
            <p:cNvPr id="382" name="Google Shape;382;p45"/>
            <p:cNvSpPr/>
            <p:nvPr/>
          </p:nvSpPr>
          <p:spPr>
            <a:xfrm>
              <a:off x="-3055525" y="-2928200"/>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rot="10800000">
              <a:off x="8606875" y="3311550"/>
              <a:ext cx="2216700" cy="22167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5"/>
          <p:cNvSpPr txBox="1">
            <a:spLocks noGrp="1"/>
          </p:cNvSpPr>
          <p:nvPr>
            <p:ph type="title"/>
          </p:nvPr>
        </p:nvSpPr>
        <p:spPr>
          <a:xfrm>
            <a:off x="3642899" y="1759050"/>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5" name="Google Shape;385;p45"/>
          <p:cNvSpPr txBox="1">
            <a:spLocks noGrp="1"/>
          </p:cNvSpPr>
          <p:nvPr>
            <p:ph type="subTitle" idx="1"/>
          </p:nvPr>
        </p:nvSpPr>
        <p:spPr>
          <a:xfrm>
            <a:off x="5566675" y="1759050"/>
            <a:ext cx="2864100" cy="3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45"/>
          <p:cNvSpPr txBox="1">
            <a:spLocks noGrp="1"/>
          </p:cNvSpPr>
          <p:nvPr>
            <p:ph type="title" idx="2"/>
          </p:nvPr>
        </p:nvSpPr>
        <p:spPr>
          <a:xfrm>
            <a:off x="3642899" y="2480825"/>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7" name="Google Shape;387;p45"/>
          <p:cNvSpPr txBox="1">
            <a:spLocks noGrp="1"/>
          </p:cNvSpPr>
          <p:nvPr>
            <p:ph type="subTitle" idx="3"/>
          </p:nvPr>
        </p:nvSpPr>
        <p:spPr>
          <a:xfrm>
            <a:off x="5566675" y="2480825"/>
            <a:ext cx="2864100" cy="3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45"/>
          <p:cNvSpPr txBox="1">
            <a:spLocks noGrp="1"/>
          </p:cNvSpPr>
          <p:nvPr>
            <p:ph type="title" idx="4"/>
          </p:nvPr>
        </p:nvSpPr>
        <p:spPr>
          <a:xfrm>
            <a:off x="3642899" y="3924375"/>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9" name="Google Shape;389;p45"/>
          <p:cNvSpPr txBox="1">
            <a:spLocks noGrp="1"/>
          </p:cNvSpPr>
          <p:nvPr>
            <p:ph type="subTitle" idx="5"/>
          </p:nvPr>
        </p:nvSpPr>
        <p:spPr>
          <a:xfrm>
            <a:off x="5566675" y="3924375"/>
            <a:ext cx="2864100" cy="3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45"/>
          <p:cNvSpPr txBox="1">
            <a:spLocks noGrp="1"/>
          </p:cNvSpPr>
          <p:nvPr>
            <p:ph type="title" idx="6"/>
          </p:nvPr>
        </p:nvSpPr>
        <p:spPr>
          <a:xfrm>
            <a:off x="3642899" y="3202600"/>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1" name="Google Shape;391;p45"/>
          <p:cNvSpPr txBox="1">
            <a:spLocks noGrp="1"/>
          </p:cNvSpPr>
          <p:nvPr>
            <p:ph type="subTitle" idx="7"/>
          </p:nvPr>
        </p:nvSpPr>
        <p:spPr>
          <a:xfrm>
            <a:off x="5566675" y="3202600"/>
            <a:ext cx="2864100" cy="3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45"/>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393" name="Google Shape;393;p45"/>
          <p:cNvGrpSpPr/>
          <p:nvPr/>
        </p:nvGrpSpPr>
        <p:grpSpPr>
          <a:xfrm>
            <a:off x="320361" y="525558"/>
            <a:ext cx="43276" cy="411646"/>
            <a:chOff x="1256711" y="1178908"/>
            <a:chExt cx="43276" cy="411646"/>
          </a:xfrm>
        </p:grpSpPr>
        <p:grpSp>
          <p:nvGrpSpPr>
            <p:cNvPr id="394" name="Google Shape;394;p45"/>
            <p:cNvGrpSpPr/>
            <p:nvPr/>
          </p:nvGrpSpPr>
          <p:grpSpPr>
            <a:xfrm>
              <a:off x="1256711" y="1178908"/>
              <a:ext cx="43276" cy="184846"/>
              <a:chOff x="1256700" y="1103575"/>
              <a:chExt cx="60900" cy="260200"/>
            </a:xfrm>
          </p:grpSpPr>
          <p:sp>
            <p:nvSpPr>
              <p:cNvPr id="395" name="Google Shape;395;p4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5"/>
            <p:cNvGrpSpPr/>
            <p:nvPr/>
          </p:nvGrpSpPr>
          <p:grpSpPr>
            <a:xfrm>
              <a:off x="1256711" y="1405708"/>
              <a:ext cx="43276" cy="184846"/>
              <a:chOff x="1256700" y="1103575"/>
              <a:chExt cx="60900" cy="260200"/>
            </a:xfrm>
          </p:grpSpPr>
          <p:sp>
            <p:nvSpPr>
              <p:cNvPr id="399" name="Google Shape;399;p4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2">
  <p:cSld name="BLANK_1_1_1_1_2_1">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1101000" y="1759050"/>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4" name="Google Shape;404;p46"/>
          <p:cNvSpPr txBox="1">
            <a:spLocks noGrp="1"/>
          </p:cNvSpPr>
          <p:nvPr>
            <p:ph type="subTitle" idx="1"/>
          </p:nvPr>
        </p:nvSpPr>
        <p:spPr>
          <a:xfrm>
            <a:off x="1101000" y="2116975"/>
            <a:ext cx="1858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46"/>
          <p:cNvSpPr txBox="1">
            <a:spLocks noGrp="1"/>
          </p:cNvSpPr>
          <p:nvPr>
            <p:ph type="title" idx="2"/>
          </p:nvPr>
        </p:nvSpPr>
        <p:spPr>
          <a:xfrm>
            <a:off x="6184799" y="17590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6" name="Google Shape;406;p46"/>
          <p:cNvSpPr txBox="1">
            <a:spLocks noGrp="1"/>
          </p:cNvSpPr>
          <p:nvPr>
            <p:ph type="subTitle" idx="3"/>
          </p:nvPr>
        </p:nvSpPr>
        <p:spPr>
          <a:xfrm>
            <a:off x="6184797" y="21169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46"/>
          <p:cNvSpPr txBox="1">
            <a:spLocks noGrp="1"/>
          </p:cNvSpPr>
          <p:nvPr>
            <p:ph type="title" idx="4"/>
          </p:nvPr>
        </p:nvSpPr>
        <p:spPr>
          <a:xfrm>
            <a:off x="1101000" y="3192450"/>
            <a:ext cx="1858200" cy="3255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8" name="Google Shape;408;p46"/>
          <p:cNvSpPr txBox="1">
            <a:spLocks noGrp="1"/>
          </p:cNvSpPr>
          <p:nvPr>
            <p:ph type="subTitle" idx="5"/>
          </p:nvPr>
        </p:nvSpPr>
        <p:spPr>
          <a:xfrm>
            <a:off x="1101000" y="3550375"/>
            <a:ext cx="1858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9" name="Google Shape;409;p46"/>
          <p:cNvSpPr txBox="1">
            <a:spLocks noGrp="1"/>
          </p:cNvSpPr>
          <p:nvPr>
            <p:ph type="title" idx="6"/>
          </p:nvPr>
        </p:nvSpPr>
        <p:spPr>
          <a:xfrm>
            <a:off x="6184799" y="31924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0" name="Google Shape;410;p46"/>
          <p:cNvSpPr txBox="1">
            <a:spLocks noGrp="1"/>
          </p:cNvSpPr>
          <p:nvPr>
            <p:ph type="subTitle" idx="7"/>
          </p:nvPr>
        </p:nvSpPr>
        <p:spPr>
          <a:xfrm>
            <a:off x="6184797" y="35503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4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58"/>
        <p:cNvGrpSpPr/>
        <p:nvPr/>
      </p:nvGrpSpPr>
      <p:grpSpPr>
        <a:xfrm>
          <a:off x="0" y="0"/>
          <a:ext cx="0" cy="0"/>
          <a:chOff x="0" y="0"/>
          <a:chExt cx="0" cy="0"/>
        </a:xfrm>
      </p:grpSpPr>
      <p:grpSp>
        <p:nvGrpSpPr>
          <p:cNvPr id="459" name="Google Shape;459;p50"/>
          <p:cNvGrpSpPr/>
          <p:nvPr/>
        </p:nvGrpSpPr>
        <p:grpSpPr>
          <a:xfrm>
            <a:off x="-2449048" y="-2354000"/>
            <a:ext cx="13838148" cy="10556065"/>
            <a:chOff x="-2449048" y="-2354000"/>
            <a:chExt cx="13838148" cy="10556065"/>
          </a:xfrm>
        </p:grpSpPr>
        <p:sp>
          <p:nvSpPr>
            <p:cNvPr id="460" name="Google Shape;460;p50"/>
            <p:cNvSpPr/>
            <p:nvPr/>
          </p:nvSpPr>
          <p:spPr>
            <a:xfrm>
              <a:off x="3801950" y="-23540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8330300" y="27813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2" name="Google Shape;462;p50"/>
            <p:cNvPicPr preferRelativeResize="0"/>
            <p:nvPr/>
          </p:nvPicPr>
          <p:blipFill rotWithShape="1">
            <a:blip r:embed="rId2">
              <a:alphaModFix/>
            </a:blip>
            <a:srcRect l="7340" r="4538" b="19768"/>
            <a:stretch/>
          </p:blipFill>
          <p:spPr>
            <a:xfrm rot="-2699997" flipH="1">
              <a:off x="6410540" y="3926846"/>
              <a:ext cx="4536370" cy="3129710"/>
            </a:xfrm>
            <a:prstGeom prst="rect">
              <a:avLst/>
            </a:prstGeom>
            <a:noFill/>
            <a:ln>
              <a:noFill/>
            </a:ln>
          </p:spPr>
        </p:pic>
        <p:pic>
          <p:nvPicPr>
            <p:cNvPr id="463" name="Google Shape;463;p50"/>
            <p:cNvPicPr preferRelativeResize="0"/>
            <p:nvPr/>
          </p:nvPicPr>
          <p:blipFill rotWithShape="1">
            <a:blip r:embed="rId2">
              <a:alphaModFix/>
            </a:blip>
            <a:srcRect l="7340" r="4538" b="19768"/>
            <a:stretch/>
          </p:blipFill>
          <p:spPr>
            <a:xfrm rot="-2699997" flipH="1">
              <a:off x="-2006860" y="-1208492"/>
              <a:ext cx="4536370" cy="3129710"/>
            </a:xfrm>
            <a:prstGeom prst="rect">
              <a:avLst/>
            </a:prstGeom>
            <a:noFill/>
            <a:ln>
              <a:noFill/>
            </a:ln>
          </p:spPr>
        </p:pic>
        <p:pic>
          <p:nvPicPr>
            <p:cNvPr id="464" name="Google Shape;464;p50"/>
            <p:cNvPicPr preferRelativeResize="0"/>
            <p:nvPr/>
          </p:nvPicPr>
          <p:blipFill>
            <a:blip r:embed="rId3">
              <a:alphaModFix/>
            </a:blip>
            <a:stretch>
              <a:fillRect/>
            </a:stretch>
          </p:blipFill>
          <p:spPr>
            <a:xfrm rot="2051224">
              <a:off x="8181543" y="458729"/>
              <a:ext cx="709013" cy="537293"/>
            </a:xfrm>
            <a:prstGeom prst="rect">
              <a:avLst/>
            </a:prstGeom>
            <a:noFill/>
            <a:ln>
              <a:noFill/>
            </a:ln>
          </p:spPr>
        </p:pic>
      </p:grpSp>
      <p:sp>
        <p:nvSpPr>
          <p:cNvPr id="465" name="Google Shape;465;p50"/>
          <p:cNvSpPr txBox="1">
            <a:spLocks noGrp="1"/>
          </p:cNvSpPr>
          <p:nvPr>
            <p:ph type="title" hasCustomPrompt="1"/>
          </p:nvPr>
        </p:nvSpPr>
        <p:spPr>
          <a:xfrm>
            <a:off x="720000" y="901525"/>
            <a:ext cx="3852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6" name="Google Shape;466;p50"/>
          <p:cNvSpPr txBox="1">
            <a:spLocks noGrp="1"/>
          </p:cNvSpPr>
          <p:nvPr>
            <p:ph type="subTitle" idx="1"/>
          </p:nvPr>
        </p:nvSpPr>
        <p:spPr>
          <a:xfrm>
            <a:off x="720000" y="1607552"/>
            <a:ext cx="3852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50"/>
          <p:cNvSpPr txBox="1">
            <a:spLocks noGrp="1"/>
          </p:cNvSpPr>
          <p:nvPr>
            <p:ph type="title" idx="2" hasCustomPrompt="1"/>
          </p:nvPr>
        </p:nvSpPr>
        <p:spPr>
          <a:xfrm>
            <a:off x="720000" y="2075311"/>
            <a:ext cx="3852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8" name="Google Shape;468;p50"/>
          <p:cNvSpPr txBox="1">
            <a:spLocks noGrp="1"/>
          </p:cNvSpPr>
          <p:nvPr>
            <p:ph type="subTitle" idx="3"/>
          </p:nvPr>
        </p:nvSpPr>
        <p:spPr>
          <a:xfrm>
            <a:off x="720000" y="2781338"/>
            <a:ext cx="3852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50"/>
          <p:cNvSpPr txBox="1">
            <a:spLocks noGrp="1"/>
          </p:cNvSpPr>
          <p:nvPr>
            <p:ph type="title" idx="4" hasCustomPrompt="1"/>
          </p:nvPr>
        </p:nvSpPr>
        <p:spPr>
          <a:xfrm>
            <a:off x="720000" y="3249096"/>
            <a:ext cx="3852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0" name="Google Shape;470;p50"/>
          <p:cNvSpPr txBox="1">
            <a:spLocks noGrp="1"/>
          </p:cNvSpPr>
          <p:nvPr>
            <p:ph type="subTitle" idx="5"/>
          </p:nvPr>
        </p:nvSpPr>
        <p:spPr>
          <a:xfrm>
            <a:off x="720000" y="3955124"/>
            <a:ext cx="3852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471"/>
        <p:cNvGrpSpPr/>
        <p:nvPr/>
      </p:nvGrpSpPr>
      <p:grpSpPr>
        <a:xfrm>
          <a:off x="0" y="0"/>
          <a:ext cx="0" cy="0"/>
          <a:chOff x="0" y="0"/>
          <a:chExt cx="0" cy="0"/>
        </a:xfrm>
      </p:grpSpPr>
      <p:grpSp>
        <p:nvGrpSpPr>
          <p:cNvPr id="472" name="Google Shape;472;p51"/>
          <p:cNvGrpSpPr/>
          <p:nvPr/>
        </p:nvGrpSpPr>
        <p:grpSpPr>
          <a:xfrm>
            <a:off x="-2425150" y="-1023875"/>
            <a:ext cx="13825430" cy="7993425"/>
            <a:chOff x="-2425150" y="-1023875"/>
            <a:chExt cx="13825430" cy="7993425"/>
          </a:xfrm>
        </p:grpSpPr>
        <p:sp>
          <p:nvSpPr>
            <p:cNvPr id="473" name="Google Shape;473;p51"/>
            <p:cNvSpPr/>
            <p:nvPr/>
          </p:nvSpPr>
          <p:spPr>
            <a:xfrm>
              <a:off x="-2425150" y="-1023875"/>
              <a:ext cx="3734700" cy="37347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8040225" y="35834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5" name="Google Shape;475;p51"/>
            <p:cNvPicPr preferRelativeResize="0"/>
            <p:nvPr/>
          </p:nvPicPr>
          <p:blipFill rotWithShape="1">
            <a:blip r:embed="rId2">
              <a:alphaModFix/>
            </a:blip>
            <a:srcRect l="7340" r="4538" b="19768"/>
            <a:stretch/>
          </p:blipFill>
          <p:spPr>
            <a:xfrm rot="5255970">
              <a:off x="7585331" y="887914"/>
              <a:ext cx="4407293" cy="3040678"/>
            </a:xfrm>
            <a:prstGeom prst="rect">
              <a:avLst/>
            </a:prstGeom>
            <a:noFill/>
            <a:ln>
              <a:noFill/>
            </a:ln>
          </p:spPr>
        </p:pic>
        <p:pic>
          <p:nvPicPr>
            <p:cNvPr id="476" name="Google Shape;476;p51"/>
            <p:cNvPicPr preferRelativeResize="0"/>
            <p:nvPr/>
          </p:nvPicPr>
          <p:blipFill rotWithShape="1">
            <a:blip r:embed="rId2">
              <a:alphaModFix/>
            </a:blip>
            <a:srcRect l="7340" r="4538" b="19768"/>
            <a:stretch/>
          </p:blipFill>
          <p:spPr>
            <a:xfrm rot="-5919143">
              <a:off x="-2423341" y="2718234"/>
              <a:ext cx="4407289" cy="3040679"/>
            </a:xfrm>
            <a:prstGeom prst="rect">
              <a:avLst/>
            </a:prstGeom>
            <a:noFill/>
            <a:ln>
              <a:noFill/>
            </a:ln>
          </p:spPr>
        </p:pic>
        <p:pic>
          <p:nvPicPr>
            <p:cNvPr id="477" name="Google Shape;477;p51"/>
            <p:cNvPicPr preferRelativeResize="0"/>
            <p:nvPr/>
          </p:nvPicPr>
          <p:blipFill>
            <a:blip r:embed="rId3">
              <a:alphaModFix/>
            </a:blip>
            <a:stretch>
              <a:fillRect/>
            </a:stretch>
          </p:blipFill>
          <p:spPr>
            <a:xfrm rot="2051224">
              <a:off x="8267343" y="1984054"/>
              <a:ext cx="709013" cy="537293"/>
            </a:xfrm>
            <a:prstGeom prst="rect">
              <a:avLst/>
            </a:prstGeom>
            <a:noFill/>
            <a:ln>
              <a:noFill/>
            </a:ln>
          </p:spPr>
        </p:pic>
        <p:sp>
          <p:nvSpPr>
            <p:cNvPr id="478" name="Google Shape;478;p51"/>
            <p:cNvSpPr/>
            <p:nvPr/>
          </p:nvSpPr>
          <p:spPr>
            <a:xfrm>
              <a:off x="3356050" y="459505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1"/>
          <p:cNvSpPr txBox="1">
            <a:spLocks noGrp="1"/>
          </p:cNvSpPr>
          <p:nvPr>
            <p:ph type="title" hasCustomPrompt="1"/>
          </p:nvPr>
        </p:nvSpPr>
        <p:spPr>
          <a:xfrm>
            <a:off x="1224050" y="3517711"/>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0" name="Google Shape;480;p51"/>
          <p:cNvSpPr txBox="1">
            <a:spLocks noGrp="1"/>
          </p:cNvSpPr>
          <p:nvPr>
            <p:ph type="subTitle" idx="1"/>
          </p:nvPr>
        </p:nvSpPr>
        <p:spPr>
          <a:xfrm>
            <a:off x="1224050" y="4157073"/>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51"/>
          <p:cNvSpPr txBox="1">
            <a:spLocks noGrp="1"/>
          </p:cNvSpPr>
          <p:nvPr>
            <p:ph type="title" idx="2" hasCustomPrompt="1"/>
          </p:nvPr>
        </p:nvSpPr>
        <p:spPr>
          <a:xfrm>
            <a:off x="3580200" y="2432175"/>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2" name="Google Shape;482;p51"/>
          <p:cNvSpPr txBox="1">
            <a:spLocks noGrp="1"/>
          </p:cNvSpPr>
          <p:nvPr>
            <p:ph type="subTitle" idx="3"/>
          </p:nvPr>
        </p:nvSpPr>
        <p:spPr>
          <a:xfrm>
            <a:off x="3580200" y="3138201"/>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3" name="Google Shape;483;p51"/>
          <p:cNvSpPr txBox="1">
            <a:spLocks noGrp="1"/>
          </p:cNvSpPr>
          <p:nvPr>
            <p:ph type="title" idx="4" hasCustomPrompt="1"/>
          </p:nvPr>
        </p:nvSpPr>
        <p:spPr>
          <a:xfrm>
            <a:off x="5878938" y="3517711"/>
            <a:ext cx="1983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4" name="Google Shape;484;p51"/>
          <p:cNvSpPr txBox="1">
            <a:spLocks noGrp="1"/>
          </p:cNvSpPr>
          <p:nvPr>
            <p:ph type="subTitle" idx="5"/>
          </p:nvPr>
        </p:nvSpPr>
        <p:spPr>
          <a:xfrm>
            <a:off x="5878938" y="4157073"/>
            <a:ext cx="1983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5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grpSp>
        <p:nvGrpSpPr>
          <p:cNvPr id="23" name="Google Shape;23;p5"/>
          <p:cNvGrpSpPr/>
          <p:nvPr/>
        </p:nvGrpSpPr>
        <p:grpSpPr>
          <a:xfrm>
            <a:off x="-1150210" y="-986414"/>
            <a:ext cx="12304614" cy="7932672"/>
            <a:chOff x="-1150210" y="-986414"/>
            <a:chExt cx="12304614" cy="7932672"/>
          </a:xfrm>
        </p:grpSpPr>
        <p:pic>
          <p:nvPicPr>
            <p:cNvPr id="24" name="Google Shape;24;p5"/>
            <p:cNvPicPr preferRelativeResize="0"/>
            <p:nvPr/>
          </p:nvPicPr>
          <p:blipFill rotWithShape="1">
            <a:blip r:embed="rId2">
              <a:alphaModFix/>
            </a:blip>
            <a:srcRect l="7340" r="4538" b="19768"/>
            <a:stretch/>
          </p:blipFill>
          <p:spPr>
            <a:xfrm rot="-5155791">
              <a:off x="-1461292" y="1368095"/>
              <a:ext cx="2583232" cy="1782211"/>
            </a:xfrm>
            <a:prstGeom prst="rect">
              <a:avLst/>
            </a:prstGeom>
            <a:noFill/>
            <a:ln>
              <a:noFill/>
            </a:ln>
          </p:spPr>
        </p:pic>
        <p:pic>
          <p:nvPicPr>
            <p:cNvPr id="25" name="Google Shape;25;p5"/>
            <p:cNvPicPr preferRelativeResize="0"/>
            <p:nvPr/>
          </p:nvPicPr>
          <p:blipFill rotWithShape="1">
            <a:blip r:embed="rId2">
              <a:alphaModFix/>
            </a:blip>
            <a:srcRect l="7340" r="4538" b="19768"/>
            <a:stretch/>
          </p:blipFill>
          <p:spPr>
            <a:xfrm rot="-5155791">
              <a:off x="7977458" y="-525905"/>
              <a:ext cx="2583232" cy="1782211"/>
            </a:xfrm>
            <a:prstGeom prst="rect">
              <a:avLst/>
            </a:prstGeom>
            <a:noFill/>
            <a:ln>
              <a:noFill/>
            </a:ln>
          </p:spPr>
        </p:pic>
        <p:pic>
          <p:nvPicPr>
            <p:cNvPr id="26" name="Google Shape;26;p5"/>
            <p:cNvPicPr preferRelativeResize="0"/>
            <p:nvPr/>
          </p:nvPicPr>
          <p:blipFill rotWithShape="1">
            <a:blip r:embed="rId2">
              <a:alphaModFix/>
            </a:blip>
            <a:srcRect l="7340" r="4538" b="19768"/>
            <a:stretch/>
          </p:blipFill>
          <p:spPr>
            <a:xfrm rot="7762612">
              <a:off x="6899762" y="3215881"/>
              <a:ext cx="3925475" cy="2708229"/>
            </a:xfrm>
            <a:prstGeom prst="rect">
              <a:avLst/>
            </a:prstGeom>
            <a:noFill/>
            <a:ln>
              <a:noFill/>
            </a:ln>
          </p:spPr>
        </p:pic>
        <p:pic>
          <p:nvPicPr>
            <p:cNvPr id="27" name="Google Shape;27;p5"/>
            <p:cNvPicPr preferRelativeResize="0"/>
            <p:nvPr/>
          </p:nvPicPr>
          <p:blipFill>
            <a:blip r:embed="rId3">
              <a:alphaModFix/>
            </a:blip>
            <a:stretch>
              <a:fillRect/>
            </a:stretch>
          </p:blipFill>
          <p:spPr>
            <a:xfrm rot="2700000">
              <a:off x="305786" y="1972849"/>
              <a:ext cx="755727" cy="572699"/>
            </a:xfrm>
            <a:prstGeom prst="rect">
              <a:avLst/>
            </a:prstGeom>
            <a:noFill/>
            <a:ln>
              <a:noFill/>
            </a:ln>
          </p:spPr>
        </p:pic>
      </p:grpSp>
      <p:sp>
        <p:nvSpPr>
          <p:cNvPr id="28" name="Google Shape;28;p5"/>
          <p:cNvSpPr txBox="1">
            <a:spLocks noGrp="1"/>
          </p:cNvSpPr>
          <p:nvPr>
            <p:ph type="subTitle" idx="1"/>
          </p:nvPr>
        </p:nvSpPr>
        <p:spPr>
          <a:xfrm>
            <a:off x="1717500" y="3032145"/>
            <a:ext cx="2907600" cy="46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25100" y="3032145"/>
            <a:ext cx="2907600" cy="4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19924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9000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BLANK_1_1_1_1_1_1_4">
    <p:spTree>
      <p:nvGrpSpPr>
        <p:cNvPr id="1" name="Shape 486"/>
        <p:cNvGrpSpPr/>
        <p:nvPr/>
      </p:nvGrpSpPr>
      <p:grpSpPr>
        <a:xfrm>
          <a:off x="0" y="0"/>
          <a:ext cx="0" cy="0"/>
          <a:chOff x="0" y="0"/>
          <a:chExt cx="0" cy="0"/>
        </a:xfrm>
      </p:grpSpPr>
      <p:sp>
        <p:nvSpPr>
          <p:cNvPr id="487" name="Google Shape;487;p52"/>
          <p:cNvSpPr txBox="1">
            <a:spLocks noGrp="1"/>
          </p:cNvSpPr>
          <p:nvPr>
            <p:ph type="title" hasCustomPrompt="1"/>
          </p:nvPr>
        </p:nvSpPr>
        <p:spPr>
          <a:xfrm>
            <a:off x="720000" y="1256575"/>
            <a:ext cx="2547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1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8" name="Google Shape;488;p52"/>
          <p:cNvSpPr txBox="1">
            <a:spLocks noGrp="1"/>
          </p:cNvSpPr>
          <p:nvPr>
            <p:ph type="subTitle" idx="1"/>
          </p:nvPr>
        </p:nvSpPr>
        <p:spPr>
          <a:xfrm>
            <a:off x="933900" y="1847508"/>
            <a:ext cx="21192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9" name="Google Shape;489;p52"/>
          <p:cNvSpPr txBox="1">
            <a:spLocks noGrp="1"/>
          </p:cNvSpPr>
          <p:nvPr>
            <p:ph type="title" idx="2" hasCustomPrompt="1"/>
          </p:nvPr>
        </p:nvSpPr>
        <p:spPr>
          <a:xfrm>
            <a:off x="3298500" y="1256575"/>
            <a:ext cx="2547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1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0" name="Google Shape;490;p52"/>
          <p:cNvSpPr txBox="1">
            <a:spLocks noGrp="1"/>
          </p:cNvSpPr>
          <p:nvPr>
            <p:ph type="subTitle" idx="3"/>
          </p:nvPr>
        </p:nvSpPr>
        <p:spPr>
          <a:xfrm>
            <a:off x="3512400" y="1847533"/>
            <a:ext cx="21192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1" name="Google Shape;491;p52"/>
          <p:cNvSpPr txBox="1">
            <a:spLocks noGrp="1"/>
          </p:cNvSpPr>
          <p:nvPr>
            <p:ph type="title" idx="4" hasCustomPrompt="1"/>
          </p:nvPr>
        </p:nvSpPr>
        <p:spPr>
          <a:xfrm>
            <a:off x="5883775" y="1256575"/>
            <a:ext cx="2547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1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2" name="Google Shape;492;p52"/>
          <p:cNvSpPr txBox="1">
            <a:spLocks noGrp="1"/>
          </p:cNvSpPr>
          <p:nvPr>
            <p:ph type="subTitle" idx="5"/>
          </p:nvPr>
        </p:nvSpPr>
        <p:spPr>
          <a:xfrm>
            <a:off x="6097675" y="1847508"/>
            <a:ext cx="21192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3" name="Google Shape;493;p52"/>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15"/>
        <p:cNvGrpSpPr/>
        <p:nvPr/>
      </p:nvGrpSpPr>
      <p:grpSpPr>
        <a:xfrm>
          <a:off x="0" y="0"/>
          <a:ext cx="0" cy="0"/>
          <a:chOff x="0" y="0"/>
          <a:chExt cx="0" cy="0"/>
        </a:xfrm>
      </p:grpSpPr>
      <p:sp>
        <p:nvSpPr>
          <p:cNvPr id="516" name="Google Shape;516;p55"/>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55"/>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518" name="Google Shape;518;p55"/>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519" name="Google Shape;519;p55"/>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20"/>
        <p:cNvGrpSpPr/>
        <p:nvPr/>
      </p:nvGrpSpPr>
      <p:grpSpPr>
        <a:xfrm>
          <a:off x="0" y="0"/>
          <a:ext cx="0" cy="0"/>
          <a:chOff x="0" y="0"/>
          <a:chExt cx="0" cy="0"/>
        </a:xfrm>
      </p:grpSpPr>
      <p:sp>
        <p:nvSpPr>
          <p:cNvPr id="521" name="Google Shape;521;p56"/>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56"/>
          <p:cNvPicPr preferRelativeResize="0"/>
          <p:nvPr/>
        </p:nvPicPr>
        <p:blipFill rotWithShape="1">
          <a:blip r:embed="rId2">
            <a:alphaModFix/>
          </a:blip>
          <a:srcRect l="7340" r="4538" b="19768"/>
          <a:stretch/>
        </p:blipFill>
        <p:spPr>
          <a:xfrm rot="9134656">
            <a:off x="6293780" y="3644943"/>
            <a:ext cx="4436165" cy="3060612"/>
          </a:xfrm>
          <a:prstGeom prst="rect">
            <a:avLst/>
          </a:prstGeom>
          <a:noFill/>
          <a:ln>
            <a:noFill/>
          </a:ln>
        </p:spPr>
      </p:pic>
      <p:pic>
        <p:nvPicPr>
          <p:cNvPr id="523" name="Google Shape;523;p56"/>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524" name="Google Shape;524;p56"/>
          <p:cNvPicPr preferRelativeResize="0"/>
          <p:nvPr/>
        </p:nvPicPr>
        <p:blipFill rotWithShape="1">
          <a:blip r:embed="rId2">
            <a:alphaModFix/>
          </a:blip>
          <a:srcRect l="7340" r="4538" b="19768"/>
          <a:stretch/>
        </p:blipFill>
        <p:spPr>
          <a:xfrm rot="8382963">
            <a:off x="7473048" y="-1903224"/>
            <a:ext cx="3498429" cy="2413614"/>
          </a:xfrm>
          <a:prstGeom prst="rect">
            <a:avLst/>
          </a:prstGeom>
          <a:noFill/>
          <a:ln>
            <a:noFill/>
          </a:ln>
        </p:spPr>
      </p:pic>
      <p:sp>
        <p:nvSpPr>
          <p:cNvPr id="525" name="Google Shape;525;p56"/>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grpSp>
        <p:nvGrpSpPr>
          <p:cNvPr id="40" name="Google Shape;40;p7"/>
          <p:cNvGrpSpPr/>
          <p:nvPr/>
        </p:nvGrpSpPr>
        <p:grpSpPr>
          <a:xfrm>
            <a:off x="6368725" y="-3096875"/>
            <a:ext cx="6112800" cy="6112800"/>
            <a:chOff x="6368725" y="-3096875"/>
            <a:chExt cx="6112800" cy="6112800"/>
          </a:xfrm>
        </p:grpSpPr>
        <p:sp>
          <p:nvSpPr>
            <p:cNvPr id="41" name="Google Shape;41;p7"/>
            <p:cNvSpPr/>
            <p:nvPr/>
          </p:nvSpPr>
          <p:spPr>
            <a:xfrm>
              <a:off x="6368725" y="-3096875"/>
              <a:ext cx="6112800" cy="61128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7"/>
            <p:cNvPicPr preferRelativeResize="0"/>
            <p:nvPr/>
          </p:nvPicPr>
          <p:blipFill rotWithShape="1">
            <a:blip r:embed="rId2">
              <a:alphaModFix/>
            </a:blip>
            <a:srcRect l="7340" r="4538" b="19768"/>
            <a:stretch/>
          </p:blipFill>
          <p:spPr>
            <a:xfrm rot="3599913">
              <a:off x="7727360" y="-484175"/>
              <a:ext cx="3160826" cy="2180726"/>
            </a:xfrm>
            <a:prstGeom prst="rect">
              <a:avLst/>
            </a:prstGeom>
            <a:noFill/>
            <a:ln>
              <a:noFill/>
            </a:ln>
          </p:spPr>
        </p:pic>
        <p:pic>
          <p:nvPicPr>
            <p:cNvPr id="43" name="Google Shape;43;p7"/>
            <p:cNvPicPr preferRelativeResize="0"/>
            <p:nvPr/>
          </p:nvPicPr>
          <p:blipFill>
            <a:blip r:embed="rId3">
              <a:alphaModFix/>
            </a:blip>
            <a:stretch>
              <a:fillRect/>
            </a:stretch>
          </p:blipFill>
          <p:spPr>
            <a:xfrm rot="2051224">
              <a:off x="8345293" y="898004"/>
              <a:ext cx="709013" cy="537293"/>
            </a:xfrm>
            <a:prstGeom prst="rect">
              <a:avLst/>
            </a:prstGeom>
            <a:noFill/>
            <a:ln>
              <a:noFill/>
            </a:ln>
          </p:spPr>
        </p:pic>
      </p:grpSp>
      <p:sp>
        <p:nvSpPr>
          <p:cNvPr id="44" name="Google Shape;44;p7"/>
          <p:cNvSpPr txBox="1">
            <a:spLocks noGrp="1"/>
          </p:cNvSpPr>
          <p:nvPr>
            <p:ph type="title"/>
          </p:nvPr>
        </p:nvSpPr>
        <p:spPr>
          <a:xfrm>
            <a:off x="720000" y="475600"/>
            <a:ext cx="4200900" cy="843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45" name="Google Shape;45;p7"/>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pic>
        <p:nvPicPr>
          <p:cNvPr id="46" name="Google Shape;46;p7"/>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47" name="Google Shape;47;p7"/>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l="7340" r="4538" b="19768"/>
          <a:stretch/>
        </p:blipFill>
        <p:spPr>
          <a:xfrm rot="9134663">
            <a:off x="5216409" y="2807138"/>
            <a:ext cx="5981304" cy="4126625"/>
          </a:xfrm>
          <a:prstGeom prst="rect">
            <a:avLst/>
          </a:prstGeom>
          <a:noFill/>
          <a:ln>
            <a:noFill/>
          </a:ln>
        </p:spPr>
      </p:pic>
      <p:pic>
        <p:nvPicPr>
          <p:cNvPr id="50" name="Google Shape;50;p8"/>
          <p:cNvPicPr preferRelativeResize="0"/>
          <p:nvPr/>
        </p:nvPicPr>
        <p:blipFill rotWithShape="1">
          <a:blip r:embed="rId2">
            <a:alphaModFix/>
          </a:blip>
          <a:srcRect l="7340" r="4538" b="19768"/>
          <a:stretch/>
        </p:blipFill>
        <p:spPr>
          <a:xfrm rot="9134665">
            <a:off x="640936" y="-587160"/>
            <a:ext cx="7862096" cy="5424219"/>
          </a:xfrm>
          <a:prstGeom prst="rect">
            <a:avLst/>
          </a:prstGeom>
          <a:noFill/>
          <a:ln>
            <a:noFill/>
          </a:ln>
        </p:spPr>
      </p:pic>
      <p:pic>
        <p:nvPicPr>
          <p:cNvPr id="51" name="Google Shape;51;p8"/>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52" name="Google Shape;52;p8"/>
          <p:cNvPicPr preferRelativeResize="0"/>
          <p:nvPr/>
        </p:nvPicPr>
        <p:blipFill rotWithShape="1">
          <a:blip r:embed="rId2">
            <a:alphaModFix/>
          </a:blip>
          <a:srcRect l="7340" r="4538" b="19768"/>
          <a:stretch/>
        </p:blipFill>
        <p:spPr>
          <a:xfrm rot="7857552">
            <a:off x="5346224" y="-2011764"/>
            <a:ext cx="3498427" cy="2413616"/>
          </a:xfrm>
          <a:prstGeom prst="rect">
            <a:avLst/>
          </a:prstGeom>
          <a:noFill/>
          <a:ln>
            <a:noFill/>
          </a:ln>
        </p:spPr>
      </p:pic>
      <p:pic>
        <p:nvPicPr>
          <p:cNvPr id="53" name="Google Shape;53;p8"/>
          <p:cNvPicPr preferRelativeResize="0"/>
          <p:nvPr/>
        </p:nvPicPr>
        <p:blipFill rotWithShape="1">
          <a:blip r:embed="rId2">
            <a:alphaModFix/>
          </a:blip>
          <a:srcRect l="7340" r="4538" b="19768"/>
          <a:stretch/>
        </p:blipFill>
        <p:spPr>
          <a:xfrm rot="8099952">
            <a:off x="400134" y="3004414"/>
            <a:ext cx="1541807" cy="1063725"/>
          </a:xfrm>
          <a:prstGeom prst="rect">
            <a:avLst/>
          </a:prstGeom>
          <a:noFill/>
          <a:ln>
            <a:noFill/>
          </a:ln>
        </p:spPr>
      </p:pic>
      <p:pic>
        <p:nvPicPr>
          <p:cNvPr id="54" name="Google Shape;54;p8"/>
          <p:cNvPicPr preferRelativeResize="0"/>
          <p:nvPr/>
        </p:nvPicPr>
        <p:blipFill rotWithShape="1">
          <a:blip r:embed="rId2">
            <a:alphaModFix/>
          </a:blip>
          <a:srcRect l="7340" r="4538" b="19768"/>
          <a:stretch/>
        </p:blipFill>
        <p:spPr>
          <a:xfrm rot="-3600043">
            <a:off x="7336108" y="2039888"/>
            <a:ext cx="1541809" cy="1063725"/>
          </a:xfrm>
          <a:prstGeom prst="rect">
            <a:avLst/>
          </a:prstGeom>
          <a:noFill/>
          <a:ln>
            <a:noFill/>
          </a:ln>
        </p:spPr>
      </p:pic>
      <p:pic>
        <p:nvPicPr>
          <p:cNvPr id="55" name="Google Shape;55;p8"/>
          <p:cNvPicPr preferRelativeResize="0"/>
          <p:nvPr/>
        </p:nvPicPr>
        <p:blipFill>
          <a:blip r:embed="rId3">
            <a:alphaModFix/>
          </a:blip>
          <a:stretch>
            <a:fillRect/>
          </a:stretch>
        </p:blipFill>
        <p:spPr>
          <a:xfrm>
            <a:off x="2228337" y="-1269810"/>
            <a:ext cx="3185085" cy="2413624"/>
          </a:xfrm>
          <a:prstGeom prst="rect">
            <a:avLst/>
          </a:prstGeom>
          <a:noFill/>
          <a:ln>
            <a:noFill/>
          </a:ln>
        </p:spPr>
      </p:pic>
      <p:sp>
        <p:nvSpPr>
          <p:cNvPr id="56" name="Google Shape;5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rgbClr val="000000"/>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7" name="Google Shape;57;p8"/>
          <p:cNvSpPr/>
          <p:nvPr/>
        </p:nvSpPr>
        <p:spPr>
          <a:xfrm>
            <a:off x="8107075" y="-377987"/>
            <a:ext cx="1902000" cy="19020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84900" y="4457475"/>
            <a:ext cx="1250700" cy="12507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grpSp>
        <p:nvGrpSpPr>
          <p:cNvPr id="60" name="Google Shape;60;p9"/>
          <p:cNvGrpSpPr/>
          <p:nvPr/>
        </p:nvGrpSpPr>
        <p:grpSpPr>
          <a:xfrm>
            <a:off x="6644363" y="-2043963"/>
            <a:ext cx="4566851" cy="4634703"/>
            <a:chOff x="6644363" y="-2043963"/>
            <a:chExt cx="4566851" cy="4634703"/>
          </a:xfrm>
        </p:grpSpPr>
        <p:sp>
          <p:nvSpPr>
            <p:cNvPr id="61" name="Google Shape;61;p9"/>
            <p:cNvSpPr/>
            <p:nvPr/>
          </p:nvSpPr>
          <p:spPr>
            <a:xfrm>
              <a:off x="7796525" y="-1669075"/>
              <a:ext cx="3257100" cy="3257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9"/>
            <p:cNvPicPr preferRelativeResize="0"/>
            <p:nvPr/>
          </p:nvPicPr>
          <p:blipFill rotWithShape="1">
            <a:blip r:embed="rId2">
              <a:alphaModFix/>
            </a:blip>
            <a:srcRect l="7340" r="4538" b="19768"/>
            <a:stretch/>
          </p:blipFill>
          <p:spPr>
            <a:xfrm rot="2838283">
              <a:off x="7001145" y="-1055845"/>
              <a:ext cx="3853286" cy="2658465"/>
            </a:xfrm>
            <a:prstGeom prst="rect">
              <a:avLst/>
            </a:prstGeom>
            <a:noFill/>
            <a:ln>
              <a:noFill/>
            </a:ln>
          </p:spPr>
        </p:pic>
      </p:grpSp>
      <p:sp>
        <p:nvSpPr>
          <p:cNvPr id="63" name="Google Shape;63;p9"/>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sz="3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64" name="Google Shape;64;p9"/>
          <p:cNvSpPr txBox="1">
            <a:spLocks noGrp="1"/>
          </p:cNvSpPr>
          <p:nvPr>
            <p:ph type="body" idx="1"/>
          </p:nvPr>
        </p:nvSpPr>
        <p:spPr>
          <a:xfrm>
            <a:off x="720000" y="1880012"/>
            <a:ext cx="3613500" cy="2319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999999"/>
              </a:buClr>
              <a:buSzPts val="1400"/>
              <a:buFont typeface="Anaheim"/>
              <a:buAutoNum type="arabicPeriod"/>
              <a:defRPr sz="1400"/>
            </a:lvl1pPr>
            <a:lvl2pPr marL="914400" lvl="1" indent="-279400" rtl="0">
              <a:lnSpc>
                <a:spcPct val="115000"/>
              </a:lnSpc>
              <a:spcBef>
                <a:spcPts val="1600"/>
              </a:spcBef>
              <a:spcAft>
                <a:spcPts val="0"/>
              </a:spcAft>
              <a:buClr>
                <a:srgbClr val="999999"/>
              </a:buClr>
              <a:buSzPts val="800"/>
              <a:buFont typeface="Open Sans"/>
              <a:buAutoNum type="alphaLcPeriod"/>
              <a:defRPr/>
            </a:lvl2pPr>
            <a:lvl3pPr marL="1371600" lvl="2" indent="-279400" rtl="0">
              <a:lnSpc>
                <a:spcPct val="115000"/>
              </a:lnSpc>
              <a:spcBef>
                <a:spcPts val="0"/>
              </a:spcBef>
              <a:spcAft>
                <a:spcPts val="0"/>
              </a:spcAft>
              <a:buClr>
                <a:srgbClr val="999999"/>
              </a:buClr>
              <a:buSzPts val="800"/>
              <a:buFont typeface="Open Sans"/>
              <a:buAutoNum type="romanLcPeriod"/>
              <a:defRPr/>
            </a:lvl3pPr>
            <a:lvl4pPr marL="1828800" lvl="3" indent="-279400" rtl="0">
              <a:lnSpc>
                <a:spcPct val="115000"/>
              </a:lnSpc>
              <a:spcBef>
                <a:spcPts val="0"/>
              </a:spcBef>
              <a:spcAft>
                <a:spcPts val="0"/>
              </a:spcAft>
              <a:buClr>
                <a:srgbClr val="999999"/>
              </a:buClr>
              <a:buSzPts val="800"/>
              <a:buFont typeface="Open Sans"/>
              <a:buAutoNum type="arabicPeriod"/>
              <a:defRPr/>
            </a:lvl4pPr>
            <a:lvl5pPr marL="2286000" lvl="4" indent="-304800" rtl="0">
              <a:lnSpc>
                <a:spcPct val="115000"/>
              </a:lnSpc>
              <a:spcBef>
                <a:spcPts val="0"/>
              </a:spcBef>
              <a:spcAft>
                <a:spcPts val="0"/>
              </a:spcAft>
              <a:buClr>
                <a:srgbClr val="999999"/>
              </a:buClr>
              <a:buSzPts val="1200"/>
              <a:buFont typeface="Open Sans"/>
              <a:buAutoNum type="alphaLcPeriod"/>
              <a:defRPr/>
            </a:lvl5pPr>
            <a:lvl6pPr marL="2743200" lvl="5" indent="-304800" rtl="0">
              <a:lnSpc>
                <a:spcPct val="115000"/>
              </a:lnSpc>
              <a:spcBef>
                <a:spcPts val="0"/>
              </a:spcBef>
              <a:spcAft>
                <a:spcPts val="0"/>
              </a:spcAft>
              <a:buClr>
                <a:srgbClr val="999999"/>
              </a:buClr>
              <a:buSzPts val="1200"/>
              <a:buFont typeface="Open Sans"/>
              <a:buAutoNum type="romanLcPeriod"/>
              <a:defRPr/>
            </a:lvl6pPr>
            <a:lvl7pPr marL="3200400" lvl="6" indent="-273050" rtl="0">
              <a:lnSpc>
                <a:spcPct val="115000"/>
              </a:lnSpc>
              <a:spcBef>
                <a:spcPts val="0"/>
              </a:spcBef>
              <a:spcAft>
                <a:spcPts val="0"/>
              </a:spcAft>
              <a:buClr>
                <a:srgbClr val="999999"/>
              </a:buClr>
              <a:buSzPts val="700"/>
              <a:buFont typeface="Open Sans"/>
              <a:buAutoNum type="arabicPeriod"/>
              <a:defRPr/>
            </a:lvl7pPr>
            <a:lvl8pPr marL="3657600" lvl="7" indent="-273050" rtl="0">
              <a:lnSpc>
                <a:spcPct val="115000"/>
              </a:lnSpc>
              <a:spcBef>
                <a:spcPts val="0"/>
              </a:spcBef>
              <a:spcAft>
                <a:spcPts val="0"/>
              </a:spcAft>
              <a:buClr>
                <a:srgbClr val="999999"/>
              </a:buClr>
              <a:buSzPts val="700"/>
              <a:buFont typeface="Open Sans"/>
              <a:buAutoNum type="alphaLcPeriod"/>
              <a:defRPr/>
            </a:lvl8pPr>
            <a:lvl9pPr marL="4114800" lvl="8" indent="-266700" rtl="0">
              <a:lnSpc>
                <a:spcPct val="115000"/>
              </a:lnSpc>
              <a:spcBef>
                <a:spcPts val="0"/>
              </a:spcBef>
              <a:spcAft>
                <a:spcPts val="0"/>
              </a:spcAft>
              <a:buClr>
                <a:srgbClr val="999999"/>
              </a:buClr>
              <a:buSzPts val="600"/>
              <a:buFont typeface="Open Sans"/>
              <a:buAutoNum type="romanLcPeriod"/>
              <a:defRPr/>
            </a:lvl9pPr>
          </a:lstStyle>
          <a:p>
            <a:endParaRPr/>
          </a:p>
        </p:txBody>
      </p:sp>
      <p:pic>
        <p:nvPicPr>
          <p:cNvPr id="65" name="Google Shape;65;p9"/>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66" name="Google Shape;66;p9"/>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DF1FF"/>
            </a:gs>
            <a:gs pos="30000">
              <a:srgbClr val="F2CEFF"/>
            </a:gs>
            <a:gs pos="100000">
              <a:srgbClr val="0445FF"/>
            </a:gs>
          </a:gsLst>
          <a:lin ang="8099331" scaled="0"/>
        </a:gradFill>
        <a:effectLst/>
      </p:bgPr>
    </p:bg>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720000" y="540000"/>
            <a:ext cx="3852000" cy="857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chemeClr val="dk2"/>
                </a:solidFill>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pic>
        <p:nvPicPr>
          <p:cNvPr id="69" name="Google Shape;69;p10"/>
          <p:cNvPicPr preferRelativeResize="0"/>
          <p:nvPr/>
        </p:nvPicPr>
        <p:blipFill rotWithShape="1">
          <a:blip r:embed="rId2">
            <a:alphaModFix/>
          </a:blip>
          <a:srcRect l="7340" r="4538" b="19768"/>
          <a:stretch/>
        </p:blipFill>
        <p:spPr>
          <a:xfrm rot="7670436">
            <a:off x="6935928" y="2750610"/>
            <a:ext cx="4398547" cy="3034626"/>
          </a:xfrm>
          <a:prstGeom prst="rect">
            <a:avLst/>
          </a:prstGeom>
          <a:noFill/>
          <a:ln>
            <a:noFill/>
          </a:ln>
        </p:spPr>
      </p:pic>
      <p:pic>
        <p:nvPicPr>
          <p:cNvPr id="70" name="Google Shape;70;p10"/>
          <p:cNvPicPr preferRelativeResize="0"/>
          <p:nvPr/>
        </p:nvPicPr>
        <p:blipFill rotWithShape="1">
          <a:blip r:embed="rId2">
            <a:alphaModFix/>
          </a:blip>
          <a:srcRect l="7340" r="4538" b="19768"/>
          <a:stretch/>
        </p:blipFill>
        <p:spPr>
          <a:xfrm rot="-9899982">
            <a:off x="7473802" y="-293359"/>
            <a:ext cx="1900395" cy="1311115"/>
          </a:xfrm>
          <a:prstGeom prst="rect">
            <a:avLst/>
          </a:prstGeom>
          <a:noFill/>
          <a:ln>
            <a:noFill/>
          </a:ln>
        </p:spPr>
      </p:pic>
      <p:sp>
        <p:nvSpPr>
          <p:cNvPr id="71" name="Google Shape;71;p10"/>
          <p:cNvSpPr/>
          <p:nvPr/>
        </p:nvSpPr>
        <p:spPr>
          <a:xfrm>
            <a:off x="8688575" y="975674"/>
            <a:ext cx="927000" cy="9270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grpSp>
        <p:nvGrpSpPr>
          <p:cNvPr id="73" name="Google Shape;73;p11"/>
          <p:cNvGrpSpPr/>
          <p:nvPr/>
        </p:nvGrpSpPr>
        <p:grpSpPr>
          <a:xfrm>
            <a:off x="594425" y="-3271875"/>
            <a:ext cx="7809875" cy="10614975"/>
            <a:chOff x="594425" y="-3271875"/>
            <a:chExt cx="7809875" cy="10614975"/>
          </a:xfrm>
        </p:grpSpPr>
        <p:sp>
          <p:nvSpPr>
            <p:cNvPr id="74" name="Google Shape;74;p11"/>
            <p:cNvSpPr/>
            <p:nvPr/>
          </p:nvSpPr>
          <p:spPr>
            <a:xfrm>
              <a:off x="4636925" y="-261877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4880200" y="38190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976800" y="-3271875"/>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594425" y="38893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20000" y="1785663"/>
            <a:ext cx="7704000" cy="102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 name="Google Shape;79;p11"/>
          <p:cNvSpPr txBox="1">
            <a:spLocks noGrp="1"/>
          </p:cNvSpPr>
          <p:nvPr>
            <p:ph type="subTitle" idx="1"/>
          </p:nvPr>
        </p:nvSpPr>
        <p:spPr>
          <a:xfrm>
            <a:off x="1284000" y="2828400"/>
            <a:ext cx="65760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atin typeface="Darker Grotesque"/>
                <a:ea typeface="Darker Grotesque"/>
                <a:cs typeface="Darker Grotesque"/>
                <a:sym typeface="Darker Grotesqu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 name="Google Shape;80;p11"/>
          <p:cNvSpPr/>
          <p:nvPr/>
        </p:nvSpPr>
        <p:spPr>
          <a:xfrm>
            <a:off x="2894450" y="4635025"/>
            <a:ext cx="1474500" cy="1474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rbitron Black"/>
              <a:buNone/>
              <a:defRPr sz="23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2pPr>
            <a:lvl3pPr lvl="2"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3pPr>
            <a:lvl4pPr lvl="3"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4pPr>
            <a:lvl5pPr lvl="4"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5pPr>
            <a:lvl6pPr lvl="5"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6pPr>
            <a:lvl7pPr lvl="6"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7pPr>
            <a:lvl8pPr lvl="7"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8pPr>
            <a:lvl9pPr lvl="8"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6" r:id="rId33"/>
    <p:sldLayoutId id="2147483688" r:id="rId34"/>
    <p:sldLayoutId id="2147483690" r:id="rId35"/>
    <p:sldLayoutId id="2147483691" r:id="rId36"/>
    <p:sldLayoutId id="2147483692" r:id="rId37"/>
    <p:sldLayoutId id="2147483696" r:id="rId38"/>
    <p:sldLayoutId id="2147483697" r:id="rId39"/>
    <p:sldLayoutId id="2147483698" r:id="rId40"/>
    <p:sldLayoutId id="2147483701" r:id="rId41"/>
    <p:sldLayoutId id="2147483702" r:id="rId4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microsoft.com/office/2011/relationships/webextension" Target="../webextensions/webextension4.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slide" Target="slide13.xml"/><Relationship Id="rId5" Type="http://schemas.openxmlformats.org/officeDocument/2006/relationships/slide" Target="slide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6.png"/><Relationship Id="rId4" Type="http://schemas.microsoft.com/office/2011/relationships/webextension" Target="../webextensions/webextension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6.png"/><Relationship Id="rId5" Type="http://schemas.microsoft.com/office/2011/relationships/webextension" Target="../webextensions/webextension8.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19.xml"/><Relationship Id="rId5" Type="http://schemas.openxmlformats.org/officeDocument/2006/relationships/slide" Target="slide9.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slide" Target="slide7.xml"/><Relationship Id="rId5" Type="http://schemas.openxmlformats.org/officeDocument/2006/relationships/slide" Target="slide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33"/>
        <p:cNvGrpSpPr/>
        <p:nvPr/>
      </p:nvGrpSpPr>
      <p:grpSpPr>
        <a:xfrm>
          <a:off x="0" y="0"/>
          <a:ext cx="0" cy="0"/>
          <a:chOff x="0" y="0"/>
          <a:chExt cx="0" cy="0"/>
        </a:xfrm>
      </p:grpSpPr>
      <p:sp>
        <p:nvSpPr>
          <p:cNvPr id="536" name="Google Shape;536;p59"/>
          <p:cNvSpPr txBox="1">
            <a:spLocks noGrp="1"/>
          </p:cNvSpPr>
          <p:nvPr>
            <p:ph type="ctrTitle"/>
          </p:nvPr>
        </p:nvSpPr>
        <p:spPr>
          <a:xfrm>
            <a:off x="1270894" y="1657260"/>
            <a:ext cx="6602212" cy="12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KESWICK</a:t>
            </a:r>
            <a:endParaRPr sz="8800" dirty="0"/>
          </a:p>
        </p:txBody>
      </p:sp>
      <p:sp>
        <p:nvSpPr>
          <p:cNvPr id="537" name="Google Shape;537;p59"/>
          <p:cNvSpPr txBox="1">
            <a:spLocks noGrp="1"/>
          </p:cNvSpPr>
          <p:nvPr>
            <p:ph type="subTitle" idx="1"/>
          </p:nvPr>
        </p:nvSpPr>
        <p:spPr>
          <a:xfrm>
            <a:off x="1831697" y="2954127"/>
            <a:ext cx="5480606" cy="8557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b="1" dirty="0"/>
              <a:t>BI PROJECT PRESENTATION </a:t>
            </a:r>
          </a:p>
          <a:p>
            <a:pPr marL="0" indent="0"/>
            <a:r>
              <a:rPr lang="pl-PL" sz="3400" b="1"/>
              <a:t>BY DSA 3050</a:t>
            </a:r>
          </a:p>
        </p:txBody>
      </p:sp>
      <p:grpSp>
        <p:nvGrpSpPr>
          <p:cNvPr id="538" name="Google Shape;538;p59"/>
          <p:cNvGrpSpPr/>
          <p:nvPr/>
        </p:nvGrpSpPr>
        <p:grpSpPr>
          <a:xfrm>
            <a:off x="1213874" y="751483"/>
            <a:ext cx="43276" cy="411646"/>
            <a:chOff x="1256711" y="1178908"/>
            <a:chExt cx="43276" cy="411646"/>
          </a:xfrm>
        </p:grpSpPr>
        <p:grpSp>
          <p:nvGrpSpPr>
            <p:cNvPr id="539" name="Google Shape;539;p59"/>
            <p:cNvGrpSpPr/>
            <p:nvPr/>
          </p:nvGrpSpPr>
          <p:grpSpPr>
            <a:xfrm>
              <a:off x="1256711" y="1178908"/>
              <a:ext cx="43276" cy="184846"/>
              <a:chOff x="1256700" y="1103575"/>
              <a:chExt cx="60900" cy="260200"/>
            </a:xfrm>
          </p:grpSpPr>
          <p:sp>
            <p:nvSpPr>
              <p:cNvPr id="540" name="Google Shape;540;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9"/>
            <p:cNvGrpSpPr/>
            <p:nvPr/>
          </p:nvGrpSpPr>
          <p:grpSpPr>
            <a:xfrm>
              <a:off x="1256711" y="1405708"/>
              <a:ext cx="43276" cy="184846"/>
              <a:chOff x="1256700" y="1103575"/>
              <a:chExt cx="60900" cy="260200"/>
            </a:xfrm>
          </p:grpSpPr>
          <p:sp>
            <p:nvSpPr>
              <p:cNvPr id="544" name="Google Shape;544;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oogle Shape;547;p59"/>
          <p:cNvGrpSpPr/>
          <p:nvPr/>
        </p:nvGrpSpPr>
        <p:grpSpPr>
          <a:xfrm>
            <a:off x="6947274" y="3898783"/>
            <a:ext cx="43276" cy="411646"/>
            <a:chOff x="1256711" y="1178908"/>
            <a:chExt cx="43276" cy="411646"/>
          </a:xfrm>
        </p:grpSpPr>
        <p:grpSp>
          <p:nvGrpSpPr>
            <p:cNvPr id="548" name="Google Shape;548;p59"/>
            <p:cNvGrpSpPr/>
            <p:nvPr/>
          </p:nvGrpSpPr>
          <p:grpSpPr>
            <a:xfrm>
              <a:off x="1256711" y="1178908"/>
              <a:ext cx="43276" cy="184846"/>
              <a:chOff x="1256700" y="1103575"/>
              <a:chExt cx="60900" cy="260200"/>
            </a:xfrm>
          </p:grpSpPr>
          <p:sp>
            <p:nvSpPr>
              <p:cNvPr id="549" name="Google Shape;549;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9"/>
            <p:cNvGrpSpPr/>
            <p:nvPr/>
          </p:nvGrpSpPr>
          <p:grpSpPr>
            <a:xfrm>
              <a:off x="1256711" y="1405708"/>
              <a:ext cx="43276" cy="184846"/>
              <a:chOff x="1256700" y="1103575"/>
              <a:chExt cx="60900" cy="260200"/>
            </a:xfrm>
          </p:grpSpPr>
          <p:sp>
            <p:nvSpPr>
              <p:cNvPr id="553" name="Google Shape;553;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6" name="Google Shape;556;p59"/>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59"/>
          <p:cNvPicPr preferRelativeResize="0"/>
          <p:nvPr/>
        </p:nvPicPr>
        <p:blipFill rotWithShape="1">
          <a:blip r:embed="rId3">
            <a:alphaModFix/>
          </a:blip>
          <a:srcRect l="7340" r="4538" b="19768"/>
          <a:stretch/>
        </p:blipFill>
        <p:spPr>
          <a:xfrm rot="-9134663" flipH="1">
            <a:off x="-1755148" y="3031026"/>
            <a:ext cx="5981304" cy="4126625"/>
          </a:xfrm>
          <a:prstGeom prst="rect">
            <a:avLst/>
          </a:prstGeom>
          <a:noFill/>
          <a:ln>
            <a:noFill/>
          </a:ln>
        </p:spPr>
      </p:pic>
      <p:pic>
        <p:nvPicPr>
          <p:cNvPr id="561" name="Google Shape;561;p59"/>
          <p:cNvPicPr preferRelativeResize="0"/>
          <p:nvPr/>
        </p:nvPicPr>
        <p:blipFill rotWithShape="1">
          <a:blip r:embed="rId3">
            <a:alphaModFix/>
          </a:blip>
          <a:srcRect l="7340" r="4538" b="19768"/>
          <a:stretch/>
        </p:blipFill>
        <p:spPr>
          <a:xfrm rot="2359540" flipH="1">
            <a:off x="6573591" y="-1878314"/>
            <a:ext cx="3498423" cy="2413614"/>
          </a:xfrm>
          <a:prstGeom prst="rect">
            <a:avLst/>
          </a:prstGeom>
          <a:noFill/>
          <a:ln>
            <a:noFill/>
          </a:ln>
        </p:spPr>
      </p:pic>
      <p:pic>
        <p:nvPicPr>
          <p:cNvPr id="562" name="Google Shape;562;p59"/>
          <p:cNvPicPr preferRelativeResize="0"/>
          <p:nvPr/>
        </p:nvPicPr>
        <p:blipFill rotWithShape="1">
          <a:blip r:embed="rId3">
            <a:alphaModFix/>
          </a:blip>
          <a:srcRect l="7340" r="4538" b="19768"/>
          <a:stretch/>
        </p:blipFill>
        <p:spPr>
          <a:xfrm rot="8099997" flipH="1">
            <a:off x="906367" y="-2284251"/>
            <a:ext cx="4111489" cy="2836579"/>
          </a:xfrm>
          <a:prstGeom prst="rect">
            <a:avLst/>
          </a:prstGeom>
          <a:noFill/>
          <a:ln>
            <a:noFill/>
          </a:ln>
        </p:spPr>
      </p:pic>
      <p:pic>
        <p:nvPicPr>
          <p:cNvPr id="563" name="Google Shape;563;p59"/>
          <p:cNvPicPr preferRelativeResize="0"/>
          <p:nvPr/>
        </p:nvPicPr>
        <p:blipFill rotWithShape="1">
          <a:blip r:embed="rId3">
            <a:alphaModFix/>
          </a:blip>
          <a:srcRect l="7340" r="4538" b="19768"/>
          <a:stretch/>
        </p:blipFill>
        <p:spPr>
          <a:xfrm rot="7200074" flipH="1">
            <a:off x="6735534" y="2930973"/>
            <a:ext cx="4276576" cy="2950509"/>
          </a:xfrm>
          <a:prstGeom prst="rect">
            <a:avLst/>
          </a:prstGeom>
          <a:noFill/>
          <a:ln>
            <a:noFill/>
          </a:ln>
        </p:spPr>
      </p:pic>
      <p:pic>
        <p:nvPicPr>
          <p:cNvPr id="564" name="Google Shape;564;p59"/>
          <p:cNvPicPr preferRelativeResize="0"/>
          <p:nvPr/>
        </p:nvPicPr>
        <p:blipFill>
          <a:blip r:embed="rId4">
            <a:alphaModFix/>
          </a:blip>
          <a:stretch>
            <a:fillRect/>
          </a:stretch>
        </p:blipFill>
        <p:spPr>
          <a:xfrm rot="2051224">
            <a:off x="7536343" y="152779"/>
            <a:ext cx="709013" cy="537293"/>
          </a:xfrm>
          <a:prstGeom prst="rect">
            <a:avLst/>
          </a:prstGeom>
          <a:noFill/>
          <a:ln>
            <a:noFill/>
          </a:ln>
        </p:spPr>
      </p:pic>
      <p:sp>
        <p:nvSpPr>
          <p:cNvPr id="565" name="Google Shape;565;p59"/>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1000"/>
                                        <p:tgtEl>
                                          <p:spTgt spid="556"/>
                                        </p:tgtEl>
                                      </p:cBhvr>
                                    </p:animEffect>
                                  </p:childTnLst>
                                </p:cTn>
                              </p:par>
                              <p:par>
                                <p:cTn id="8" presetID="10" presetClass="entr" presetSubtype="0" fill="hold" nodeType="withEffect">
                                  <p:stCondLst>
                                    <p:cond delay="0"/>
                                  </p:stCondLst>
                                  <p:childTnLst>
                                    <p:set>
                                      <p:cBhvr>
                                        <p:cTn id="9" dur="1" fill="hold">
                                          <p:stCondLst>
                                            <p:cond delay="0"/>
                                          </p:stCondLst>
                                        </p:cTn>
                                        <p:tgtEl>
                                          <p:spTgt spid="558"/>
                                        </p:tgtEl>
                                        <p:attrNameLst>
                                          <p:attrName>style.visibility</p:attrName>
                                        </p:attrNameLst>
                                      </p:cBhvr>
                                      <p:to>
                                        <p:strVal val="visible"/>
                                      </p:to>
                                    </p:set>
                                    <p:animEffect transition="in" filter="fade">
                                      <p:cBhvr>
                                        <p:cTn id="10" dur="1000"/>
                                        <p:tgtEl>
                                          <p:spTgt spid="558"/>
                                        </p:tgtEl>
                                      </p:cBhvr>
                                    </p:animEffect>
                                  </p:childTnLst>
                                </p:cTn>
                              </p:par>
                              <p:par>
                                <p:cTn id="11" presetID="10" presetClass="entr" presetSubtype="0" fill="hold" nodeType="withEffect">
                                  <p:stCondLst>
                                    <p:cond delay="0"/>
                                  </p:stCondLst>
                                  <p:childTnLst>
                                    <p:set>
                                      <p:cBhvr>
                                        <p:cTn id="12" dur="1" fill="hold">
                                          <p:stCondLst>
                                            <p:cond delay="0"/>
                                          </p:stCondLst>
                                        </p:cTn>
                                        <p:tgtEl>
                                          <p:spTgt spid="559"/>
                                        </p:tgtEl>
                                        <p:attrNameLst>
                                          <p:attrName>style.visibility</p:attrName>
                                        </p:attrNameLst>
                                      </p:cBhvr>
                                      <p:to>
                                        <p:strVal val="visible"/>
                                      </p:to>
                                    </p:set>
                                    <p:animEffect transition="in" filter="fade">
                                      <p:cBhvr>
                                        <p:cTn id="13" dur="1000"/>
                                        <p:tgtEl>
                                          <p:spTgt spid="559"/>
                                        </p:tgtEl>
                                      </p:cBhvr>
                                    </p:animEffect>
                                  </p:childTnLst>
                                </p:cTn>
                              </p:par>
                              <p:par>
                                <p:cTn id="14" presetID="10" presetClass="entr" presetSubtype="0" fill="hold" nodeType="withEffect">
                                  <p:stCondLst>
                                    <p:cond delay="0"/>
                                  </p:stCondLst>
                                  <p:childTnLst>
                                    <p:set>
                                      <p:cBhvr>
                                        <p:cTn id="15" dur="1" fill="hold">
                                          <p:stCondLst>
                                            <p:cond delay="0"/>
                                          </p:stCondLst>
                                        </p:cTn>
                                        <p:tgtEl>
                                          <p:spTgt spid="565"/>
                                        </p:tgtEl>
                                        <p:attrNameLst>
                                          <p:attrName>style.visibility</p:attrName>
                                        </p:attrNameLst>
                                      </p:cBhvr>
                                      <p:to>
                                        <p:strVal val="visible"/>
                                      </p:to>
                                    </p:set>
                                    <p:animEffect transition="in" filter="fade">
                                      <p:cBhvr>
                                        <p:cTn id="16" dur="1000"/>
                                        <p:tgtEl>
                                          <p:spTgt spid="565"/>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560"/>
                                        </p:tgtEl>
                                        <p:attrNameLst>
                                          <p:attrName>style.visibility</p:attrName>
                                        </p:attrNameLst>
                                      </p:cBhvr>
                                      <p:to>
                                        <p:strVal val="visible"/>
                                      </p:to>
                                    </p:set>
                                    <p:anim calcmode="lin" valueType="num">
                                      <p:cBhvr additive="base">
                                        <p:cTn id="20" dur="1000"/>
                                        <p:tgtEl>
                                          <p:spTgt spid="560"/>
                                        </p:tgtEl>
                                        <p:attrNameLst>
                                          <p:attrName>ppt_y</p:attrName>
                                        </p:attrNameLst>
                                      </p:cBhvr>
                                      <p:tavLst>
                                        <p:tav tm="0">
                                          <p:val>
                                            <p:strVal val="#ppt_y+1"/>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61"/>
                                        </p:tgtEl>
                                        <p:attrNameLst>
                                          <p:attrName>style.visibility</p:attrName>
                                        </p:attrNameLst>
                                      </p:cBhvr>
                                      <p:to>
                                        <p:strVal val="visible"/>
                                      </p:to>
                                    </p:set>
                                    <p:anim calcmode="lin" valueType="num">
                                      <p:cBhvr additive="base">
                                        <p:cTn id="23" dur="1000"/>
                                        <p:tgtEl>
                                          <p:spTgt spid="561"/>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62"/>
                                        </p:tgtEl>
                                        <p:attrNameLst>
                                          <p:attrName>style.visibility</p:attrName>
                                        </p:attrNameLst>
                                      </p:cBhvr>
                                      <p:to>
                                        <p:strVal val="visible"/>
                                      </p:to>
                                    </p:set>
                                    <p:anim calcmode="lin" valueType="num">
                                      <p:cBhvr additive="base">
                                        <p:cTn id="26" dur="1000"/>
                                        <p:tgtEl>
                                          <p:spTgt spid="562"/>
                                        </p:tgtEl>
                                        <p:attrNameLst>
                                          <p:attrName>ppt_x</p:attrName>
                                        </p:attrNameLst>
                                      </p:cBhvr>
                                      <p:tavLst>
                                        <p:tav tm="0">
                                          <p:val>
                                            <p:strVal val="#ppt_x-1"/>
                                          </p:val>
                                        </p:tav>
                                        <p:tav tm="100000">
                                          <p:val>
                                            <p:strVal val="#ppt_x"/>
                                          </p:val>
                                        </p:tav>
                                      </p:tavLst>
                                    </p:anim>
                                  </p:childTnLst>
                                </p:cTn>
                              </p:par>
                              <p:par>
                                <p:cTn id="27" presetID="2" presetClass="entr" presetSubtype="1" fill="hold" nodeType="withEffect">
                                  <p:stCondLst>
                                    <p:cond delay="0"/>
                                  </p:stCondLst>
                                  <p:childTnLst>
                                    <p:set>
                                      <p:cBhvr>
                                        <p:cTn id="28" dur="1" fill="hold">
                                          <p:stCondLst>
                                            <p:cond delay="0"/>
                                          </p:stCondLst>
                                        </p:cTn>
                                        <p:tgtEl>
                                          <p:spTgt spid="564"/>
                                        </p:tgtEl>
                                        <p:attrNameLst>
                                          <p:attrName>style.visibility</p:attrName>
                                        </p:attrNameLst>
                                      </p:cBhvr>
                                      <p:to>
                                        <p:strVal val="visible"/>
                                      </p:to>
                                    </p:set>
                                    <p:anim calcmode="lin" valueType="num">
                                      <p:cBhvr additive="base">
                                        <p:cTn id="29" dur="1000"/>
                                        <p:tgtEl>
                                          <p:spTgt spid="564"/>
                                        </p:tgtEl>
                                        <p:attrNameLst>
                                          <p:attrName>ppt_y</p:attrName>
                                        </p:attrNameLst>
                                      </p:cBhvr>
                                      <p:tavLst>
                                        <p:tav tm="0">
                                          <p:val>
                                            <p:strVal val="#ppt_y-1"/>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563"/>
                                        </p:tgtEl>
                                        <p:attrNameLst>
                                          <p:attrName>style.visibility</p:attrName>
                                        </p:attrNameLst>
                                      </p:cBhvr>
                                      <p:to>
                                        <p:strVal val="visible"/>
                                      </p:to>
                                    </p:set>
                                    <p:anim calcmode="lin" valueType="num">
                                      <p:cBhvr additive="base">
                                        <p:cTn id="32" dur="1000"/>
                                        <p:tgtEl>
                                          <p:spTgt spid="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5EE6377C-9DCB-075E-F74A-F5A9329F75DA}"/>
            </a:ext>
          </a:extLst>
        </p:cNvPr>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2CF780D1-DB3D-FEDC-302B-3DEC65EE97D7}"/>
                  </a:ext>
                </a:extLst>
              </p:cNvPr>
              <p:cNvGraphicFramePr>
                <a:graphicFrameLocks noGrp="1"/>
              </p:cNvGraphicFramePr>
              <p:nvPr>
                <p:extLst>
                  <p:ext uri="{D42A27DB-BD31-4B8C-83A1-F6EECF244321}">
                    <p14:modId xmlns:p14="http://schemas.microsoft.com/office/powerpoint/2010/main" val="3318004250"/>
                  </p:ext>
                </p:extLst>
              </p:nvPr>
            </p:nvGraphicFramePr>
            <p:xfrm>
              <a:off x="547006" y="416378"/>
              <a:ext cx="8049987" cy="43107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2CF780D1-DB3D-FEDC-302B-3DEC65EE97D7}"/>
                  </a:ext>
                </a:extLst>
              </p:cNvPr>
              <p:cNvPicPr>
                <a:picLocks noGrp="1" noRot="1" noChangeAspect="1" noMove="1" noResize="1" noEditPoints="1" noAdjustHandles="1" noChangeArrowheads="1" noChangeShapeType="1"/>
              </p:cNvPicPr>
              <p:nvPr/>
            </p:nvPicPr>
            <p:blipFill>
              <a:blip r:embed="rId4"/>
              <a:stretch>
                <a:fillRect/>
              </a:stretch>
            </p:blipFill>
            <p:spPr>
              <a:xfrm>
                <a:off x="547006" y="416378"/>
                <a:ext cx="8049987" cy="4310743"/>
              </a:xfrm>
              <a:prstGeom prst="rect">
                <a:avLst/>
              </a:prstGeom>
            </p:spPr>
          </p:pic>
        </mc:Fallback>
      </mc:AlternateContent>
    </p:spTree>
    <p:extLst>
      <p:ext uri="{BB962C8B-B14F-4D97-AF65-F5344CB8AC3E}">
        <p14:creationId xmlns:p14="http://schemas.microsoft.com/office/powerpoint/2010/main" val="242988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1" name="Google Shape;1961;p104"/>
          <p:cNvSpPr/>
          <p:nvPr/>
        </p:nvSpPr>
        <p:spPr>
          <a:xfrm flipH="1">
            <a:off x="7767234" y="3894550"/>
            <a:ext cx="3711600" cy="3711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2" name="Google Shape;1962;p104"/>
          <p:cNvPicPr preferRelativeResize="0"/>
          <p:nvPr/>
        </p:nvPicPr>
        <p:blipFill rotWithShape="1">
          <a:blip r:embed="rId3">
            <a:alphaModFix/>
          </a:blip>
          <a:srcRect l="7340" r="4538" b="19768"/>
          <a:stretch/>
        </p:blipFill>
        <p:spPr>
          <a:xfrm rot="8099993" flipH="1">
            <a:off x="8108244" y="-1306300"/>
            <a:ext cx="3498423" cy="2413616"/>
          </a:xfrm>
          <a:prstGeom prst="rect">
            <a:avLst/>
          </a:prstGeom>
          <a:noFill/>
          <a:ln>
            <a:noFill/>
          </a:ln>
        </p:spPr>
      </p:pic>
      <p:pic>
        <p:nvPicPr>
          <p:cNvPr id="1964" name="Google Shape;1964;p104"/>
          <p:cNvPicPr preferRelativeResize="0"/>
          <p:nvPr/>
        </p:nvPicPr>
        <p:blipFill rotWithShape="1">
          <a:blip r:embed="rId3">
            <a:alphaModFix/>
          </a:blip>
          <a:srcRect l="7340" r="4538" b="19768"/>
          <a:stretch/>
        </p:blipFill>
        <p:spPr>
          <a:xfrm rot="-900026">
            <a:off x="4720567" y="1342380"/>
            <a:ext cx="1302263" cy="898453"/>
          </a:xfrm>
          <a:prstGeom prst="rect">
            <a:avLst/>
          </a:prstGeom>
          <a:noFill/>
          <a:ln>
            <a:noFill/>
          </a:ln>
        </p:spPr>
      </p:pic>
      <p:pic>
        <p:nvPicPr>
          <p:cNvPr id="1965" name="Google Shape;1965;p104"/>
          <p:cNvPicPr preferRelativeResize="0"/>
          <p:nvPr/>
        </p:nvPicPr>
        <p:blipFill rotWithShape="1">
          <a:blip r:embed="rId3">
            <a:alphaModFix/>
          </a:blip>
          <a:srcRect l="7340" r="4538" b="19768"/>
          <a:stretch/>
        </p:blipFill>
        <p:spPr>
          <a:xfrm rot="-9000013">
            <a:off x="3211790" y="3197889"/>
            <a:ext cx="1302260" cy="898453"/>
          </a:xfrm>
          <a:prstGeom prst="rect">
            <a:avLst/>
          </a:prstGeom>
          <a:noFill/>
          <a:ln>
            <a:noFill/>
          </a:ln>
        </p:spPr>
      </p:pic>
      <p:sp>
        <p:nvSpPr>
          <p:cNvPr id="1966" name="Google Shape;1966;p104"/>
          <p:cNvSpPr txBox="1">
            <a:spLocks noGrp="1"/>
          </p:cNvSpPr>
          <p:nvPr>
            <p:ph type="title"/>
          </p:nvPr>
        </p:nvSpPr>
        <p:spPr>
          <a:xfrm>
            <a:off x="330215" y="981610"/>
            <a:ext cx="2848819" cy="572700"/>
          </a:xfrm>
          <a:prstGeom prst="rect">
            <a:avLst/>
          </a:prstGeom>
        </p:spPr>
        <p:txBody>
          <a:bodyPr spcFirstLastPara="1" wrap="square" lIns="91425" tIns="91425" rIns="91425" bIns="91425" anchor="ctr" anchorCtr="0">
            <a:noAutofit/>
          </a:bodyPr>
          <a:lstStyle/>
          <a:p>
            <a:r>
              <a:rPr lang="pl-PL" dirty="0"/>
              <a:t>Social </a:t>
            </a:r>
            <a:r>
              <a:rPr lang="en-US" dirty="0"/>
              <a:t>Media</a:t>
            </a:r>
            <a:r>
              <a:rPr lang="pl-PL" dirty="0"/>
              <a:t> Engagement</a:t>
            </a:r>
            <a:endParaRPr dirty="0"/>
          </a:p>
        </p:txBody>
      </p:sp>
      <p:sp>
        <p:nvSpPr>
          <p:cNvPr id="1967" name="Google Shape;1967;p104"/>
          <p:cNvSpPr txBox="1">
            <a:spLocks noGrp="1"/>
          </p:cNvSpPr>
          <p:nvPr>
            <p:ph type="subTitle" idx="1"/>
          </p:nvPr>
        </p:nvSpPr>
        <p:spPr>
          <a:xfrm>
            <a:off x="434781" y="1586812"/>
            <a:ext cx="2755593" cy="1025763"/>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US" dirty="0"/>
              <a:t>To show how </a:t>
            </a:r>
            <a:r>
              <a:rPr lang="en-US" b="1" i="1" u="sng" dirty="0"/>
              <a:t>engagement distribution </a:t>
            </a:r>
            <a:r>
              <a:rPr lang="en-US" dirty="0"/>
              <a:t>across platforms is helpful in determining the most effective and </a:t>
            </a:r>
            <a:r>
              <a:rPr lang="en-US" b="1" i="1" u="sng" dirty="0"/>
              <a:t>lucrative platform</a:t>
            </a:r>
            <a:r>
              <a:rPr lang="en-US" dirty="0"/>
              <a:t> for engagement.</a:t>
            </a:r>
          </a:p>
        </p:txBody>
      </p:sp>
      <p:sp>
        <p:nvSpPr>
          <p:cNvPr id="1968" name="Google Shape;1968;p104"/>
          <p:cNvSpPr txBox="1">
            <a:spLocks noGrp="1"/>
          </p:cNvSpPr>
          <p:nvPr>
            <p:ph type="title" idx="2"/>
          </p:nvPr>
        </p:nvSpPr>
        <p:spPr>
          <a:xfrm>
            <a:off x="6093931" y="923861"/>
            <a:ext cx="2921914"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Sales per Bible Category per Branch</a:t>
            </a:r>
            <a:endParaRPr lang="pl-PL" sz="1800" dirty="0"/>
          </a:p>
        </p:txBody>
      </p:sp>
      <p:sp>
        <p:nvSpPr>
          <p:cNvPr id="1969" name="Google Shape;1969;p104"/>
          <p:cNvSpPr txBox="1">
            <a:spLocks noGrp="1"/>
          </p:cNvSpPr>
          <p:nvPr>
            <p:ph type="subTitle" idx="3"/>
          </p:nvPr>
        </p:nvSpPr>
        <p:spPr>
          <a:xfrm>
            <a:off x="6116914" y="1522190"/>
            <a:ext cx="2755593" cy="1035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 show what type of Bibles would be best to keep in stock for each location, hence focus on </a:t>
            </a:r>
            <a:r>
              <a:rPr lang="en-US" b="1" i="1" u="sng" dirty="0"/>
              <a:t>Location-specific stocking</a:t>
            </a:r>
            <a:r>
              <a:rPr lang="en-US" dirty="0"/>
              <a:t> and </a:t>
            </a:r>
            <a:r>
              <a:rPr lang="en-US" b="1" i="1" u="sng" dirty="0"/>
              <a:t>Customer preferences</a:t>
            </a:r>
            <a:r>
              <a:rPr lang="en-US" dirty="0"/>
              <a:t>.</a:t>
            </a:r>
          </a:p>
        </p:txBody>
      </p:sp>
      <p:sp>
        <p:nvSpPr>
          <p:cNvPr id="1970" name="Google Shape;1970;p104"/>
          <p:cNvSpPr txBox="1">
            <a:spLocks noGrp="1"/>
          </p:cNvSpPr>
          <p:nvPr>
            <p:ph type="title" idx="4"/>
          </p:nvPr>
        </p:nvSpPr>
        <p:spPr>
          <a:xfrm>
            <a:off x="885489" y="2767382"/>
            <a:ext cx="2239200" cy="39179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t>Sales trend in the year 2023</a:t>
            </a:r>
            <a:endParaRPr lang="pl-PL" sz="1800" dirty="0"/>
          </a:p>
        </p:txBody>
      </p:sp>
      <p:sp>
        <p:nvSpPr>
          <p:cNvPr id="1971" name="Google Shape;1971;p104"/>
          <p:cNvSpPr txBox="1">
            <a:spLocks noGrp="1"/>
          </p:cNvSpPr>
          <p:nvPr>
            <p:ph type="subTitle" idx="5"/>
          </p:nvPr>
        </p:nvSpPr>
        <p:spPr>
          <a:xfrm>
            <a:off x="-125029" y="3182870"/>
            <a:ext cx="3318627" cy="152825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i="1" u="sng" dirty="0"/>
              <a:t>Peaks and Drops </a:t>
            </a:r>
            <a:r>
              <a:rPr lang="en-US" dirty="0"/>
              <a:t>throughout 2023.</a:t>
            </a:r>
          </a:p>
          <a:p>
            <a:pPr marL="0" lvl="0" indent="0" algn="r" rtl="0">
              <a:spcBef>
                <a:spcPts val="0"/>
              </a:spcBef>
              <a:spcAft>
                <a:spcPts val="0"/>
              </a:spcAft>
              <a:buNone/>
            </a:pPr>
            <a:r>
              <a:rPr lang="en-US" dirty="0"/>
              <a:t>This is important for getting a concrete understanding of </a:t>
            </a:r>
            <a:r>
              <a:rPr lang="en-US" b="1" i="1" u="sng" dirty="0"/>
              <a:t>low seasons</a:t>
            </a:r>
            <a:r>
              <a:rPr lang="en-US" dirty="0"/>
              <a:t> and how to strategize and improve customer flow (through discounts &amp; targeted ad campaigns)</a:t>
            </a:r>
          </a:p>
        </p:txBody>
      </p:sp>
      <p:sp>
        <p:nvSpPr>
          <p:cNvPr id="1972" name="Google Shape;1972;p104"/>
          <p:cNvSpPr txBox="1">
            <a:spLocks noGrp="1"/>
          </p:cNvSpPr>
          <p:nvPr>
            <p:ph type="title" idx="6"/>
          </p:nvPr>
        </p:nvSpPr>
        <p:spPr>
          <a:xfrm>
            <a:off x="6184797" y="2675671"/>
            <a:ext cx="1968601" cy="5498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Expense type per Branch</a:t>
            </a:r>
            <a:endParaRPr lang="pl-PL" sz="1800" dirty="0"/>
          </a:p>
        </p:txBody>
      </p:sp>
      <p:sp>
        <p:nvSpPr>
          <p:cNvPr id="1973" name="Google Shape;1973;p104"/>
          <p:cNvSpPr txBox="1">
            <a:spLocks noGrp="1"/>
          </p:cNvSpPr>
          <p:nvPr>
            <p:ph type="subTitle" idx="7"/>
          </p:nvPr>
        </p:nvSpPr>
        <p:spPr>
          <a:xfrm>
            <a:off x="6116914" y="3279380"/>
            <a:ext cx="2808085" cy="13352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Shows the </a:t>
            </a:r>
            <a:r>
              <a:rPr lang="en-US" b="1" i="1" u="sng" dirty="0"/>
              <a:t>expense cost per branch</a:t>
            </a:r>
            <a:r>
              <a:rPr lang="en-US" dirty="0"/>
              <a:t>.</a:t>
            </a:r>
          </a:p>
          <a:p>
            <a:pPr marL="0" lvl="0" indent="0" algn="l" rtl="0">
              <a:spcBef>
                <a:spcPts val="0"/>
              </a:spcBef>
              <a:spcAft>
                <a:spcPts val="0"/>
              </a:spcAft>
              <a:buNone/>
            </a:pPr>
            <a:r>
              <a:rPr lang="en-US" dirty="0"/>
              <a:t>This helps in determining which </a:t>
            </a:r>
            <a:r>
              <a:rPr lang="en-US" b="1" i="1" u="sng" dirty="0"/>
              <a:t>expenses can be cut</a:t>
            </a:r>
            <a:r>
              <a:rPr lang="en-US" dirty="0"/>
              <a:t> in which branches, i.e., lower-performing branches could have some of their expenditures reviewed and reduced.</a:t>
            </a:r>
          </a:p>
        </p:txBody>
      </p:sp>
      <p:sp>
        <p:nvSpPr>
          <p:cNvPr id="1974" name="Google Shape;1974;p104"/>
          <p:cNvSpPr txBox="1">
            <a:spLocks noGrp="1"/>
          </p:cNvSpPr>
          <p:nvPr>
            <p:ph type="title" idx="8"/>
          </p:nvPr>
        </p:nvSpPr>
        <p:spPr>
          <a:xfrm>
            <a:off x="720000" y="17542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SIMULATED VARIABLES</a:t>
            </a:r>
            <a:endParaRPr dirty="0"/>
          </a:p>
        </p:txBody>
      </p:sp>
      <p:pic>
        <p:nvPicPr>
          <p:cNvPr id="1975" name="Google Shape;1975;p104"/>
          <p:cNvPicPr preferRelativeResize="0"/>
          <p:nvPr/>
        </p:nvPicPr>
        <p:blipFill rotWithShape="1">
          <a:blip r:embed="rId3">
            <a:alphaModFix/>
          </a:blip>
          <a:srcRect l="7340" r="4538" b="19768"/>
          <a:stretch/>
        </p:blipFill>
        <p:spPr>
          <a:xfrm rot="-8603928">
            <a:off x="3243030" y="1342381"/>
            <a:ext cx="1302263" cy="898454"/>
          </a:xfrm>
          <a:prstGeom prst="rect">
            <a:avLst/>
          </a:prstGeom>
          <a:noFill/>
          <a:ln>
            <a:noFill/>
          </a:ln>
        </p:spPr>
      </p:pic>
      <p:sp>
        <p:nvSpPr>
          <p:cNvPr id="1976" name="Google Shape;1976;p104"/>
          <p:cNvSpPr/>
          <p:nvPr/>
        </p:nvSpPr>
        <p:spPr>
          <a:xfrm rot="5400000">
            <a:off x="4704360" y="1352869"/>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7" name="Google Shape;1977;p104"/>
          <p:cNvPicPr preferRelativeResize="0"/>
          <p:nvPr/>
        </p:nvPicPr>
        <p:blipFill rotWithShape="1">
          <a:blip r:embed="rId3">
            <a:alphaModFix/>
          </a:blip>
          <a:srcRect l="7340" r="4538" b="19768"/>
          <a:stretch/>
        </p:blipFill>
        <p:spPr>
          <a:xfrm rot="5399986">
            <a:off x="4465739" y="2969289"/>
            <a:ext cx="1302262" cy="898453"/>
          </a:xfrm>
          <a:prstGeom prst="rect">
            <a:avLst/>
          </a:prstGeom>
          <a:noFill/>
          <a:ln>
            <a:noFill/>
          </a:ln>
        </p:spPr>
      </p:pic>
      <p:sp>
        <p:nvSpPr>
          <p:cNvPr id="1978" name="Google Shape;1978;p104"/>
          <p:cNvSpPr/>
          <p:nvPr/>
        </p:nvSpPr>
        <p:spPr>
          <a:xfrm rot="5400000">
            <a:off x="4704360" y="2790047"/>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4"/>
          <p:cNvSpPr/>
          <p:nvPr/>
        </p:nvSpPr>
        <p:spPr>
          <a:xfrm rot="5400000">
            <a:off x="3261310" y="1352869"/>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4"/>
          <p:cNvSpPr/>
          <p:nvPr/>
        </p:nvSpPr>
        <p:spPr>
          <a:xfrm rot="5400000">
            <a:off x="3261310" y="2790047"/>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104"/>
          <p:cNvGrpSpPr/>
          <p:nvPr/>
        </p:nvGrpSpPr>
        <p:grpSpPr>
          <a:xfrm>
            <a:off x="3548904" y="3127648"/>
            <a:ext cx="566184" cy="565432"/>
            <a:chOff x="2380985" y="2173874"/>
            <a:chExt cx="385973" cy="385487"/>
          </a:xfrm>
        </p:grpSpPr>
        <p:sp>
          <p:nvSpPr>
            <p:cNvPr id="1982" name="Google Shape;1982;p104"/>
            <p:cNvSpPr/>
            <p:nvPr/>
          </p:nvSpPr>
          <p:spPr>
            <a:xfrm>
              <a:off x="2495697" y="2255147"/>
              <a:ext cx="156550" cy="139912"/>
            </a:xfrm>
            <a:custGeom>
              <a:avLst/>
              <a:gdLst/>
              <a:ahLst/>
              <a:cxnLst/>
              <a:rect l="l" t="t" r="r" b="b"/>
              <a:pathLst>
                <a:path w="5796" h="5180" extrusionOk="0">
                  <a:moveTo>
                    <a:pt x="3905" y="838"/>
                  </a:moveTo>
                  <a:cubicBezTo>
                    <a:pt x="4135" y="838"/>
                    <a:pt x="4364" y="924"/>
                    <a:pt x="4536" y="1095"/>
                  </a:cubicBezTo>
                  <a:cubicBezTo>
                    <a:pt x="4877" y="1455"/>
                    <a:pt x="4877" y="2012"/>
                    <a:pt x="4536" y="2372"/>
                  </a:cubicBezTo>
                  <a:lnTo>
                    <a:pt x="2897" y="3992"/>
                  </a:lnTo>
                  <a:lnTo>
                    <a:pt x="1260" y="2372"/>
                  </a:lnTo>
                  <a:cubicBezTo>
                    <a:pt x="918" y="2012"/>
                    <a:pt x="918" y="1455"/>
                    <a:pt x="1260" y="1095"/>
                  </a:cubicBezTo>
                  <a:cubicBezTo>
                    <a:pt x="1440" y="932"/>
                    <a:pt x="1674" y="843"/>
                    <a:pt x="1908" y="843"/>
                  </a:cubicBezTo>
                  <a:cubicBezTo>
                    <a:pt x="2124" y="843"/>
                    <a:pt x="2357" y="932"/>
                    <a:pt x="2537" y="1095"/>
                  </a:cubicBezTo>
                  <a:lnTo>
                    <a:pt x="2897" y="1472"/>
                  </a:lnTo>
                  <a:lnTo>
                    <a:pt x="3276" y="1095"/>
                  </a:lnTo>
                  <a:cubicBezTo>
                    <a:pt x="3447" y="924"/>
                    <a:pt x="3676" y="838"/>
                    <a:pt x="3905" y="838"/>
                  </a:cubicBezTo>
                  <a:close/>
                  <a:moveTo>
                    <a:pt x="1903" y="0"/>
                  </a:moveTo>
                  <a:cubicBezTo>
                    <a:pt x="1459" y="0"/>
                    <a:pt x="1016" y="169"/>
                    <a:pt x="684" y="500"/>
                  </a:cubicBezTo>
                  <a:cubicBezTo>
                    <a:pt x="1" y="1184"/>
                    <a:pt x="1" y="2283"/>
                    <a:pt x="684" y="2966"/>
                  </a:cubicBezTo>
                  <a:lnTo>
                    <a:pt x="2897" y="5179"/>
                  </a:lnTo>
                  <a:lnTo>
                    <a:pt x="5129" y="2966"/>
                  </a:lnTo>
                  <a:cubicBezTo>
                    <a:pt x="5795" y="2283"/>
                    <a:pt x="5795" y="1184"/>
                    <a:pt x="5129" y="500"/>
                  </a:cubicBezTo>
                  <a:cubicBezTo>
                    <a:pt x="4787" y="169"/>
                    <a:pt x="4345" y="0"/>
                    <a:pt x="3901" y="0"/>
                  </a:cubicBezTo>
                  <a:cubicBezTo>
                    <a:pt x="3551" y="0"/>
                    <a:pt x="3199" y="106"/>
                    <a:pt x="2897" y="320"/>
                  </a:cubicBezTo>
                  <a:cubicBezTo>
                    <a:pt x="2603" y="106"/>
                    <a:pt x="2253" y="0"/>
                    <a:pt x="1903"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4"/>
            <p:cNvSpPr/>
            <p:nvPr/>
          </p:nvSpPr>
          <p:spPr>
            <a:xfrm>
              <a:off x="2446592" y="2173874"/>
              <a:ext cx="254272" cy="385487"/>
            </a:xfrm>
            <a:custGeom>
              <a:avLst/>
              <a:gdLst/>
              <a:ahLst/>
              <a:cxnLst/>
              <a:rect l="l" t="t" r="r" b="b"/>
              <a:pathLst>
                <a:path w="9414" h="14272" extrusionOk="0">
                  <a:moveTo>
                    <a:pt x="4770" y="829"/>
                  </a:moveTo>
                  <a:cubicBezTo>
                    <a:pt x="5795" y="846"/>
                    <a:pt x="6750" y="1242"/>
                    <a:pt x="7469" y="1980"/>
                  </a:cubicBezTo>
                  <a:cubicBezTo>
                    <a:pt x="8171" y="2700"/>
                    <a:pt x="8567" y="3672"/>
                    <a:pt x="8567" y="4680"/>
                  </a:cubicBezTo>
                  <a:cubicBezTo>
                    <a:pt x="8567" y="5561"/>
                    <a:pt x="8261" y="6443"/>
                    <a:pt x="7703" y="7127"/>
                  </a:cubicBezTo>
                  <a:cubicBezTo>
                    <a:pt x="7146" y="7792"/>
                    <a:pt x="6839" y="8656"/>
                    <a:pt x="6822" y="9539"/>
                  </a:cubicBezTo>
                  <a:lnTo>
                    <a:pt x="2628" y="9539"/>
                  </a:lnTo>
                  <a:cubicBezTo>
                    <a:pt x="2610" y="8656"/>
                    <a:pt x="2286" y="7792"/>
                    <a:pt x="1728" y="7109"/>
                  </a:cubicBezTo>
                  <a:cubicBezTo>
                    <a:pt x="1152" y="6389"/>
                    <a:pt x="847" y="5508"/>
                    <a:pt x="864" y="4589"/>
                  </a:cubicBezTo>
                  <a:cubicBezTo>
                    <a:pt x="919" y="2501"/>
                    <a:pt x="2646" y="829"/>
                    <a:pt x="4715" y="829"/>
                  </a:cubicBezTo>
                  <a:close/>
                  <a:moveTo>
                    <a:pt x="6822" y="10367"/>
                  </a:moveTo>
                  <a:lnTo>
                    <a:pt x="6822" y="11482"/>
                  </a:lnTo>
                  <a:lnTo>
                    <a:pt x="2628" y="11482"/>
                  </a:lnTo>
                  <a:lnTo>
                    <a:pt x="2628" y="10367"/>
                  </a:lnTo>
                  <a:close/>
                  <a:moveTo>
                    <a:pt x="5975" y="12328"/>
                  </a:moveTo>
                  <a:cubicBezTo>
                    <a:pt x="5903" y="12958"/>
                    <a:pt x="5363" y="13443"/>
                    <a:pt x="4715" y="13443"/>
                  </a:cubicBezTo>
                  <a:cubicBezTo>
                    <a:pt x="4067" y="13443"/>
                    <a:pt x="3546" y="12958"/>
                    <a:pt x="3474" y="12328"/>
                  </a:cubicBezTo>
                  <a:close/>
                  <a:moveTo>
                    <a:pt x="4721" y="0"/>
                  </a:moveTo>
                  <a:cubicBezTo>
                    <a:pt x="2178" y="0"/>
                    <a:pt x="90" y="2038"/>
                    <a:pt x="36" y="4572"/>
                  </a:cubicBezTo>
                  <a:cubicBezTo>
                    <a:pt x="0" y="5688"/>
                    <a:pt x="379" y="6767"/>
                    <a:pt x="1063" y="7631"/>
                  </a:cubicBezTo>
                  <a:cubicBezTo>
                    <a:pt x="1531" y="8207"/>
                    <a:pt x="1783" y="8908"/>
                    <a:pt x="1783" y="9628"/>
                  </a:cubicBezTo>
                  <a:lnTo>
                    <a:pt x="1783" y="12328"/>
                  </a:lnTo>
                  <a:lnTo>
                    <a:pt x="2628" y="12328"/>
                  </a:lnTo>
                  <a:cubicBezTo>
                    <a:pt x="2700" y="13407"/>
                    <a:pt x="3618" y="14271"/>
                    <a:pt x="4715" y="14271"/>
                  </a:cubicBezTo>
                  <a:cubicBezTo>
                    <a:pt x="5831" y="14271"/>
                    <a:pt x="6731" y="13407"/>
                    <a:pt x="6803" y="12328"/>
                  </a:cubicBezTo>
                  <a:lnTo>
                    <a:pt x="7649" y="12328"/>
                  </a:lnTo>
                  <a:lnTo>
                    <a:pt x="7649" y="9628"/>
                  </a:lnTo>
                  <a:cubicBezTo>
                    <a:pt x="7649" y="8908"/>
                    <a:pt x="7901" y="8207"/>
                    <a:pt x="8351" y="7648"/>
                  </a:cubicBezTo>
                  <a:cubicBezTo>
                    <a:pt x="9034" y="6821"/>
                    <a:pt x="9413" y="5760"/>
                    <a:pt x="9413" y="4680"/>
                  </a:cubicBezTo>
                  <a:cubicBezTo>
                    <a:pt x="9413" y="3437"/>
                    <a:pt x="8926" y="2268"/>
                    <a:pt x="8063" y="1386"/>
                  </a:cubicBezTo>
                  <a:cubicBezTo>
                    <a:pt x="7182" y="505"/>
                    <a:pt x="6011" y="1"/>
                    <a:pt x="4787" y="1"/>
                  </a:cubicBezTo>
                  <a:cubicBezTo>
                    <a:pt x="4765" y="0"/>
                    <a:pt x="4743" y="0"/>
                    <a:pt x="4721"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4"/>
            <p:cNvSpPr/>
            <p:nvPr/>
          </p:nvSpPr>
          <p:spPr>
            <a:xfrm>
              <a:off x="2380985" y="2289072"/>
              <a:ext cx="43783" cy="22364"/>
            </a:xfrm>
            <a:custGeom>
              <a:avLst/>
              <a:gdLst/>
              <a:ahLst/>
              <a:cxnLst/>
              <a:rect l="l" t="t" r="r" b="b"/>
              <a:pathLst>
                <a:path w="1621" h="828" extrusionOk="0">
                  <a:moveTo>
                    <a:pt x="0" y="0"/>
                  </a:moveTo>
                  <a:lnTo>
                    <a:pt x="0" y="828"/>
                  </a:lnTo>
                  <a:lnTo>
                    <a:pt x="1620" y="828"/>
                  </a:lnTo>
                  <a:lnTo>
                    <a:pt x="162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4"/>
            <p:cNvSpPr/>
            <p:nvPr/>
          </p:nvSpPr>
          <p:spPr>
            <a:xfrm>
              <a:off x="2401405" y="2365402"/>
              <a:ext cx="49104" cy="41325"/>
            </a:xfrm>
            <a:custGeom>
              <a:avLst/>
              <a:gdLst/>
              <a:ahLst/>
              <a:cxnLst/>
              <a:rect l="l" t="t" r="r" b="b"/>
              <a:pathLst>
                <a:path w="1818" h="1530" extrusionOk="0">
                  <a:moveTo>
                    <a:pt x="1404" y="0"/>
                  </a:moveTo>
                  <a:lnTo>
                    <a:pt x="0" y="809"/>
                  </a:lnTo>
                  <a:lnTo>
                    <a:pt x="413" y="1529"/>
                  </a:lnTo>
                  <a:lnTo>
                    <a:pt x="1817" y="720"/>
                  </a:lnTo>
                  <a:lnTo>
                    <a:pt x="140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04"/>
            <p:cNvSpPr/>
            <p:nvPr/>
          </p:nvSpPr>
          <p:spPr>
            <a:xfrm>
              <a:off x="2697920" y="2365402"/>
              <a:ext cx="49104" cy="41325"/>
            </a:xfrm>
            <a:custGeom>
              <a:avLst/>
              <a:gdLst/>
              <a:ahLst/>
              <a:cxnLst/>
              <a:rect l="l" t="t" r="r" b="b"/>
              <a:pathLst>
                <a:path w="1818" h="1530" extrusionOk="0">
                  <a:moveTo>
                    <a:pt x="413" y="0"/>
                  </a:moveTo>
                  <a:lnTo>
                    <a:pt x="0" y="720"/>
                  </a:lnTo>
                  <a:lnTo>
                    <a:pt x="1385" y="1529"/>
                  </a:lnTo>
                  <a:lnTo>
                    <a:pt x="1817" y="809"/>
                  </a:lnTo>
                  <a:lnTo>
                    <a:pt x="41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4"/>
            <p:cNvSpPr/>
            <p:nvPr/>
          </p:nvSpPr>
          <p:spPr>
            <a:xfrm>
              <a:off x="2723661" y="2289072"/>
              <a:ext cx="43297" cy="22364"/>
            </a:xfrm>
            <a:custGeom>
              <a:avLst/>
              <a:gdLst/>
              <a:ahLst/>
              <a:cxnLst/>
              <a:rect l="l" t="t" r="r" b="b"/>
              <a:pathLst>
                <a:path w="1603" h="828" extrusionOk="0">
                  <a:moveTo>
                    <a:pt x="0" y="0"/>
                  </a:moveTo>
                  <a:lnTo>
                    <a:pt x="0" y="828"/>
                  </a:lnTo>
                  <a:lnTo>
                    <a:pt x="1603" y="828"/>
                  </a:lnTo>
                  <a:lnTo>
                    <a:pt x="160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4"/>
            <p:cNvSpPr/>
            <p:nvPr/>
          </p:nvSpPr>
          <p:spPr>
            <a:xfrm>
              <a:off x="2697920" y="2194294"/>
              <a:ext cx="49104" cy="41325"/>
            </a:xfrm>
            <a:custGeom>
              <a:avLst/>
              <a:gdLst/>
              <a:ahLst/>
              <a:cxnLst/>
              <a:rect l="l" t="t" r="r" b="b"/>
              <a:pathLst>
                <a:path w="1818" h="1530" extrusionOk="0">
                  <a:moveTo>
                    <a:pt x="1385" y="1"/>
                  </a:moveTo>
                  <a:lnTo>
                    <a:pt x="0" y="792"/>
                  </a:lnTo>
                  <a:lnTo>
                    <a:pt x="413" y="1530"/>
                  </a:lnTo>
                  <a:lnTo>
                    <a:pt x="1817" y="720"/>
                  </a:lnTo>
                  <a:lnTo>
                    <a:pt x="1385"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4"/>
            <p:cNvSpPr/>
            <p:nvPr/>
          </p:nvSpPr>
          <p:spPr>
            <a:xfrm>
              <a:off x="2401405" y="2194294"/>
              <a:ext cx="49104" cy="41325"/>
            </a:xfrm>
            <a:custGeom>
              <a:avLst/>
              <a:gdLst/>
              <a:ahLst/>
              <a:cxnLst/>
              <a:rect l="l" t="t" r="r" b="b"/>
              <a:pathLst>
                <a:path w="1818" h="1530" extrusionOk="0">
                  <a:moveTo>
                    <a:pt x="413" y="1"/>
                  </a:moveTo>
                  <a:lnTo>
                    <a:pt x="0" y="720"/>
                  </a:lnTo>
                  <a:lnTo>
                    <a:pt x="1404" y="1530"/>
                  </a:lnTo>
                  <a:lnTo>
                    <a:pt x="1817" y="792"/>
                  </a:lnTo>
                  <a:lnTo>
                    <a:pt x="41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04"/>
          <p:cNvGrpSpPr/>
          <p:nvPr/>
        </p:nvGrpSpPr>
        <p:grpSpPr>
          <a:xfrm>
            <a:off x="3569309" y="1650844"/>
            <a:ext cx="485387" cy="586094"/>
            <a:chOff x="3987000" y="1626057"/>
            <a:chExt cx="309183" cy="373332"/>
          </a:xfrm>
        </p:grpSpPr>
        <p:sp>
          <p:nvSpPr>
            <p:cNvPr id="1991" name="Google Shape;1991;p104"/>
            <p:cNvSpPr/>
            <p:nvPr/>
          </p:nvSpPr>
          <p:spPr>
            <a:xfrm>
              <a:off x="4073026" y="1669787"/>
              <a:ext cx="179400" cy="179427"/>
            </a:xfrm>
            <a:custGeom>
              <a:avLst/>
              <a:gdLst/>
              <a:ahLst/>
              <a:cxnLst/>
              <a:rect l="l" t="t" r="r" b="b"/>
              <a:pathLst>
                <a:path w="6642" h="6643" extrusionOk="0">
                  <a:moveTo>
                    <a:pt x="2268" y="1027"/>
                  </a:moveTo>
                  <a:cubicBezTo>
                    <a:pt x="2268" y="1063"/>
                    <a:pt x="2251" y="1099"/>
                    <a:pt x="2251" y="1135"/>
                  </a:cubicBezTo>
                  <a:cubicBezTo>
                    <a:pt x="2143" y="1423"/>
                    <a:pt x="2071" y="1747"/>
                    <a:pt x="2016" y="2107"/>
                  </a:cubicBezTo>
                  <a:lnTo>
                    <a:pt x="1116" y="2107"/>
                  </a:lnTo>
                  <a:cubicBezTo>
                    <a:pt x="1387" y="1639"/>
                    <a:pt x="1783" y="1260"/>
                    <a:pt x="2268" y="1027"/>
                  </a:cubicBezTo>
                  <a:close/>
                  <a:moveTo>
                    <a:pt x="3312" y="829"/>
                  </a:moveTo>
                  <a:cubicBezTo>
                    <a:pt x="3384" y="865"/>
                    <a:pt x="3528" y="1063"/>
                    <a:pt x="3654" y="1512"/>
                  </a:cubicBezTo>
                  <a:cubicBezTo>
                    <a:pt x="3708" y="1692"/>
                    <a:pt x="3744" y="1891"/>
                    <a:pt x="3779" y="2107"/>
                  </a:cubicBezTo>
                  <a:lnTo>
                    <a:pt x="2844" y="2107"/>
                  </a:lnTo>
                  <a:cubicBezTo>
                    <a:pt x="2880" y="1891"/>
                    <a:pt x="2916" y="1692"/>
                    <a:pt x="2970" y="1512"/>
                  </a:cubicBezTo>
                  <a:cubicBezTo>
                    <a:pt x="3096" y="1063"/>
                    <a:pt x="3258" y="865"/>
                    <a:pt x="3312" y="829"/>
                  </a:cubicBezTo>
                  <a:close/>
                  <a:moveTo>
                    <a:pt x="4355" y="1027"/>
                  </a:moveTo>
                  <a:lnTo>
                    <a:pt x="4355" y="1027"/>
                  </a:lnTo>
                  <a:cubicBezTo>
                    <a:pt x="4842" y="1260"/>
                    <a:pt x="5255" y="1639"/>
                    <a:pt x="5507" y="2107"/>
                  </a:cubicBezTo>
                  <a:lnTo>
                    <a:pt x="4607" y="2107"/>
                  </a:lnTo>
                  <a:cubicBezTo>
                    <a:pt x="4554" y="1747"/>
                    <a:pt x="4482" y="1423"/>
                    <a:pt x="4391" y="1135"/>
                  </a:cubicBezTo>
                  <a:cubicBezTo>
                    <a:pt x="4374" y="1099"/>
                    <a:pt x="4355" y="1063"/>
                    <a:pt x="4355" y="1027"/>
                  </a:cubicBezTo>
                  <a:close/>
                  <a:moveTo>
                    <a:pt x="1944" y="2916"/>
                  </a:moveTo>
                  <a:lnTo>
                    <a:pt x="1944" y="3312"/>
                  </a:lnTo>
                  <a:lnTo>
                    <a:pt x="1944" y="3727"/>
                  </a:lnTo>
                  <a:lnTo>
                    <a:pt x="828" y="3727"/>
                  </a:lnTo>
                  <a:cubicBezTo>
                    <a:pt x="811" y="3600"/>
                    <a:pt x="811" y="3456"/>
                    <a:pt x="811" y="3312"/>
                  </a:cubicBezTo>
                  <a:cubicBezTo>
                    <a:pt x="811" y="3187"/>
                    <a:pt x="811" y="3043"/>
                    <a:pt x="828" y="2916"/>
                  </a:cubicBezTo>
                  <a:close/>
                  <a:moveTo>
                    <a:pt x="3870" y="2916"/>
                  </a:moveTo>
                  <a:cubicBezTo>
                    <a:pt x="3870" y="3043"/>
                    <a:pt x="3887" y="3187"/>
                    <a:pt x="3887" y="3312"/>
                  </a:cubicBezTo>
                  <a:cubicBezTo>
                    <a:pt x="3887" y="3456"/>
                    <a:pt x="3870" y="3600"/>
                    <a:pt x="3870" y="3727"/>
                  </a:cubicBezTo>
                  <a:lnTo>
                    <a:pt x="2754" y="3727"/>
                  </a:lnTo>
                  <a:lnTo>
                    <a:pt x="2754" y="3312"/>
                  </a:lnTo>
                  <a:lnTo>
                    <a:pt x="2754" y="2916"/>
                  </a:lnTo>
                  <a:close/>
                  <a:moveTo>
                    <a:pt x="5795" y="2916"/>
                  </a:moveTo>
                  <a:cubicBezTo>
                    <a:pt x="5814" y="3043"/>
                    <a:pt x="5831" y="3187"/>
                    <a:pt x="5831" y="3312"/>
                  </a:cubicBezTo>
                  <a:cubicBezTo>
                    <a:pt x="5831" y="3456"/>
                    <a:pt x="5814" y="3600"/>
                    <a:pt x="5795" y="3727"/>
                  </a:cubicBezTo>
                  <a:lnTo>
                    <a:pt x="4679" y="3727"/>
                  </a:lnTo>
                  <a:cubicBezTo>
                    <a:pt x="4679" y="3600"/>
                    <a:pt x="4698" y="3456"/>
                    <a:pt x="4698" y="3312"/>
                  </a:cubicBezTo>
                  <a:cubicBezTo>
                    <a:pt x="4698" y="3187"/>
                    <a:pt x="4679" y="3043"/>
                    <a:pt x="4679" y="2916"/>
                  </a:cubicBezTo>
                  <a:close/>
                  <a:moveTo>
                    <a:pt x="2016" y="4536"/>
                  </a:moveTo>
                  <a:cubicBezTo>
                    <a:pt x="2071" y="4896"/>
                    <a:pt x="2143" y="5220"/>
                    <a:pt x="2251" y="5508"/>
                  </a:cubicBezTo>
                  <a:cubicBezTo>
                    <a:pt x="2251" y="5544"/>
                    <a:pt x="2268" y="5580"/>
                    <a:pt x="2268" y="5598"/>
                  </a:cubicBezTo>
                  <a:cubicBezTo>
                    <a:pt x="1783" y="5382"/>
                    <a:pt x="1387" y="5004"/>
                    <a:pt x="1116" y="4536"/>
                  </a:cubicBezTo>
                  <a:close/>
                  <a:moveTo>
                    <a:pt x="5507" y="4536"/>
                  </a:moveTo>
                  <a:cubicBezTo>
                    <a:pt x="5255" y="5004"/>
                    <a:pt x="4842" y="5382"/>
                    <a:pt x="4355" y="5598"/>
                  </a:cubicBezTo>
                  <a:cubicBezTo>
                    <a:pt x="4355" y="5580"/>
                    <a:pt x="4374" y="5544"/>
                    <a:pt x="4391" y="5508"/>
                  </a:cubicBezTo>
                  <a:cubicBezTo>
                    <a:pt x="4482" y="5220"/>
                    <a:pt x="4554" y="4896"/>
                    <a:pt x="4607" y="4536"/>
                  </a:cubicBezTo>
                  <a:close/>
                  <a:moveTo>
                    <a:pt x="3779" y="4536"/>
                  </a:moveTo>
                  <a:cubicBezTo>
                    <a:pt x="3744" y="4752"/>
                    <a:pt x="3708" y="4950"/>
                    <a:pt x="3654" y="5130"/>
                  </a:cubicBezTo>
                  <a:cubicBezTo>
                    <a:pt x="3528" y="5580"/>
                    <a:pt x="3384" y="5760"/>
                    <a:pt x="3312" y="5814"/>
                  </a:cubicBezTo>
                  <a:cubicBezTo>
                    <a:pt x="3258" y="5760"/>
                    <a:pt x="3096" y="5580"/>
                    <a:pt x="2970" y="5130"/>
                  </a:cubicBezTo>
                  <a:cubicBezTo>
                    <a:pt x="2916" y="4950"/>
                    <a:pt x="2880" y="4752"/>
                    <a:pt x="2844" y="4536"/>
                  </a:cubicBezTo>
                  <a:close/>
                  <a:moveTo>
                    <a:pt x="3312" y="1"/>
                  </a:moveTo>
                  <a:cubicBezTo>
                    <a:pt x="1476" y="1"/>
                    <a:pt x="0" y="1495"/>
                    <a:pt x="0" y="3312"/>
                  </a:cubicBezTo>
                  <a:cubicBezTo>
                    <a:pt x="0" y="5148"/>
                    <a:pt x="1476" y="6642"/>
                    <a:pt x="3312" y="6642"/>
                  </a:cubicBezTo>
                  <a:cubicBezTo>
                    <a:pt x="5147" y="6642"/>
                    <a:pt x="6642" y="5148"/>
                    <a:pt x="6642" y="3312"/>
                  </a:cubicBezTo>
                  <a:cubicBezTo>
                    <a:pt x="6642" y="1495"/>
                    <a:pt x="5147" y="1"/>
                    <a:pt x="3312"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04"/>
            <p:cNvSpPr/>
            <p:nvPr/>
          </p:nvSpPr>
          <p:spPr>
            <a:xfrm>
              <a:off x="3987000" y="1626057"/>
              <a:ext cx="309183" cy="373332"/>
            </a:xfrm>
            <a:custGeom>
              <a:avLst/>
              <a:gdLst/>
              <a:ahLst/>
              <a:cxnLst/>
              <a:rect l="l" t="t" r="r" b="b"/>
              <a:pathLst>
                <a:path w="11447" h="13822" extrusionOk="0">
                  <a:moveTo>
                    <a:pt x="6497" y="811"/>
                  </a:moveTo>
                  <a:cubicBezTo>
                    <a:pt x="8783" y="811"/>
                    <a:pt x="10636" y="2663"/>
                    <a:pt x="10636" y="4931"/>
                  </a:cubicBezTo>
                  <a:cubicBezTo>
                    <a:pt x="10636" y="6030"/>
                    <a:pt x="10204" y="7055"/>
                    <a:pt x="9448" y="7829"/>
                  </a:cubicBezTo>
                  <a:lnTo>
                    <a:pt x="9340" y="7937"/>
                  </a:lnTo>
                  <a:lnTo>
                    <a:pt x="9340" y="13012"/>
                  </a:lnTo>
                  <a:lnTo>
                    <a:pt x="3653" y="13012"/>
                  </a:lnTo>
                  <a:lnTo>
                    <a:pt x="3653" y="10637"/>
                  </a:lnTo>
                  <a:lnTo>
                    <a:pt x="2376" y="10637"/>
                  </a:lnTo>
                  <a:lnTo>
                    <a:pt x="2376" y="8386"/>
                  </a:lnTo>
                  <a:lnTo>
                    <a:pt x="1134" y="7954"/>
                  </a:lnTo>
                  <a:lnTo>
                    <a:pt x="2376" y="5579"/>
                  </a:lnTo>
                  <a:lnTo>
                    <a:pt x="2376" y="4931"/>
                  </a:lnTo>
                  <a:cubicBezTo>
                    <a:pt x="2376" y="2663"/>
                    <a:pt x="4229" y="811"/>
                    <a:pt x="6497" y="811"/>
                  </a:cubicBezTo>
                  <a:close/>
                  <a:moveTo>
                    <a:pt x="6497" y="0"/>
                  </a:moveTo>
                  <a:cubicBezTo>
                    <a:pt x="3780" y="0"/>
                    <a:pt x="1566" y="2214"/>
                    <a:pt x="1566" y="4931"/>
                  </a:cubicBezTo>
                  <a:lnTo>
                    <a:pt x="1566" y="5382"/>
                  </a:lnTo>
                  <a:lnTo>
                    <a:pt x="1" y="8405"/>
                  </a:lnTo>
                  <a:lnTo>
                    <a:pt x="1566" y="8962"/>
                  </a:lnTo>
                  <a:lnTo>
                    <a:pt x="1566" y="11446"/>
                  </a:lnTo>
                  <a:lnTo>
                    <a:pt x="2844" y="11446"/>
                  </a:lnTo>
                  <a:lnTo>
                    <a:pt x="2844" y="13821"/>
                  </a:lnTo>
                  <a:lnTo>
                    <a:pt x="10151" y="13821"/>
                  </a:lnTo>
                  <a:lnTo>
                    <a:pt x="10151" y="8278"/>
                  </a:lnTo>
                  <a:cubicBezTo>
                    <a:pt x="10978" y="7361"/>
                    <a:pt x="11446" y="6173"/>
                    <a:pt x="11446" y="4931"/>
                  </a:cubicBezTo>
                  <a:cubicBezTo>
                    <a:pt x="11446" y="2214"/>
                    <a:pt x="9232" y="0"/>
                    <a:pt x="649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04"/>
          <p:cNvSpPr/>
          <p:nvPr/>
        </p:nvSpPr>
        <p:spPr>
          <a:xfrm>
            <a:off x="5011638" y="1655883"/>
            <a:ext cx="566193" cy="576256"/>
          </a:xfrm>
          <a:custGeom>
            <a:avLst/>
            <a:gdLst/>
            <a:ahLst/>
            <a:cxnLst/>
            <a:rect l="l" t="t" r="r" b="b"/>
            <a:pathLst>
              <a:path w="13067" h="13300" extrusionOk="0">
                <a:moveTo>
                  <a:pt x="6533" y="774"/>
                </a:moveTo>
                <a:cubicBezTo>
                  <a:pt x="6767" y="774"/>
                  <a:pt x="6965" y="972"/>
                  <a:pt x="6965" y="1206"/>
                </a:cubicBezTo>
                <a:cubicBezTo>
                  <a:pt x="6965" y="1458"/>
                  <a:pt x="6767" y="1638"/>
                  <a:pt x="6533" y="1638"/>
                </a:cubicBezTo>
                <a:cubicBezTo>
                  <a:pt x="6281" y="1638"/>
                  <a:pt x="6101" y="1458"/>
                  <a:pt x="6101" y="1206"/>
                </a:cubicBezTo>
                <a:cubicBezTo>
                  <a:pt x="6101" y="972"/>
                  <a:pt x="6281" y="774"/>
                  <a:pt x="6533" y="774"/>
                </a:cubicBezTo>
                <a:close/>
                <a:moveTo>
                  <a:pt x="3329" y="1818"/>
                </a:moveTo>
                <a:cubicBezTo>
                  <a:pt x="3473" y="1818"/>
                  <a:pt x="3600" y="1872"/>
                  <a:pt x="3689" y="1998"/>
                </a:cubicBezTo>
                <a:cubicBezTo>
                  <a:pt x="3833" y="2178"/>
                  <a:pt x="3780" y="2465"/>
                  <a:pt x="3581" y="2609"/>
                </a:cubicBezTo>
                <a:cubicBezTo>
                  <a:pt x="3508" y="2654"/>
                  <a:pt x="3423" y="2686"/>
                  <a:pt x="3325" y="2686"/>
                </a:cubicBezTo>
                <a:cubicBezTo>
                  <a:pt x="3303" y="2686"/>
                  <a:pt x="3280" y="2685"/>
                  <a:pt x="3257" y="2681"/>
                </a:cubicBezTo>
                <a:cubicBezTo>
                  <a:pt x="3149" y="2664"/>
                  <a:pt x="3041" y="2592"/>
                  <a:pt x="2988" y="2501"/>
                </a:cubicBezTo>
                <a:cubicBezTo>
                  <a:pt x="2844" y="2304"/>
                  <a:pt x="2880" y="2034"/>
                  <a:pt x="3077" y="1890"/>
                </a:cubicBezTo>
                <a:cubicBezTo>
                  <a:pt x="3149" y="1836"/>
                  <a:pt x="3240" y="1818"/>
                  <a:pt x="3329" y="1818"/>
                </a:cubicBezTo>
                <a:close/>
                <a:moveTo>
                  <a:pt x="9740" y="1808"/>
                </a:moveTo>
                <a:cubicBezTo>
                  <a:pt x="9826" y="1808"/>
                  <a:pt x="9912" y="1834"/>
                  <a:pt x="9988" y="1890"/>
                </a:cubicBezTo>
                <a:cubicBezTo>
                  <a:pt x="10187" y="2034"/>
                  <a:pt x="10223" y="2304"/>
                  <a:pt x="10079" y="2501"/>
                </a:cubicBezTo>
                <a:cubicBezTo>
                  <a:pt x="10007" y="2592"/>
                  <a:pt x="9916" y="2664"/>
                  <a:pt x="9791" y="2681"/>
                </a:cubicBezTo>
                <a:cubicBezTo>
                  <a:pt x="9771" y="2685"/>
                  <a:pt x="9751" y="2686"/>
                  <a:pt x="9730" y="2686"/>
                </a:cubicBezTo>
                <a:cubicBezTo>
                  <a:pt x="9638" y="2686"/>
                  <a:pt x="9540" y="2654"/>
                  <a:pt x="9467" y="2609"/>
                </a:cubicBezTo>
                <a:cubicBezTo>
                  <a:pt x="9268" y="2465"/>
                  <a:pt x="9232" y="2178"/>
                  <a:pt x="9376" y="1998"/>
                </a:cubicBezTo>
                <a:cubicBezTo>
                  <a:pt x="9465" y="1876"/>
                  <a:pt x="9602" y="1808"/>
                  <a:pt x="9740" y="1808"/>
                </a:cubicBezTo>
                <a:close/>
                <a:moveTo>
                  <a:pt x="1341" y="4528"/>
                </a:moveTo>
                <a:cubicBezTo>
                  <a:pt x="1393" y="4528"/>
                  <a:pt x="1445" y="4537"/>
                  <a:pt x="1494" y="4553"/>
                </a:cubicBezTo>
                <a:cubicBezTo>
                  <a:pt x="1602" y="4589"/>
                  <a:pt x="1692" y="4661"/>
                  <a:pt x="1746" y="4769"/>
                </a:cubicBezTo>
                <a:cubicBezTo>
                  <a:pt x="1800" y="4877"/>
                  <a:pt x="1818" y="4985"/>
                  <a:pt x="1782" y="5093"/>
                </a:cubicBezTo>
                <a:cubicBezTo>
                  <a:pt x="1746" y="5220"/>
                  <a:pt x="1656" y="5309"/>
                  <a:pt x="1548" y="5364"/>
                </a:cubicBezTo>
                <a:cubicBezTo>
                  <a:pt x="1499" y="5393"/>
                  <a:pt x="1438" y="5406"/>
                  <a:pt x="1376" y="5406"/>
                </a:cubicBezTo>
                <a:cubicBezTo>
                  <a:pt x="1325" y="5406"/>
                  <a:pt x="1273" y="5397"/>
                  <a:pt x="1224" y="5381"/>
                </a:cubicBezTo>
                <a:cubicBezTo>
                  <a:pt x="990" y="5309"/>
                  <a:pt x="864" y="5057"/>
                  <a:pt x="936" y="4824"/>
                </a:cubicBezTo>
                <a:cubicBezTo>
                  <a:pt x="972" y="4716"/>
                  <a:pt x="1062" y="4625"/>
                  <a:pt x="1152" y="4572"/>
                </a:cubicBezTo>
                <a:cubicBezTo>
                  <a:pt x="1212" y="4542"/>
                  <a:pt x="1277" y="4528"/>
                  <a:pt x="1341" y="4528"/>
                </a:cubicBezTo>
                <a:close/>
                <a:moveTo>
                  <a:pt x="11698" y="4536"/>
                </a:moveTo>
                <a:cubicBezTo>
                  <a:pt x="11770" y="4536"/>
                  <a:pt x="11842" y="4553"/>
                  <a:pt x="11896" y="4572"/>
                </a:cubicBezTo>
                <a:cubicBezTo>
                  <a:pt x="12004" y="4625"/>
                  <a:pt x="12076" y="4716"/>
                  <a:pt x="12111" y="4824"/>
                </a:cubicBezTo>
                <a:cubicBezTo>
                  <a:pt x="12183" y="5057"/>
                  <a:pt x="12058" y="5309"/>
                  <a:pt x="11842" y="5381"/>
                </a:cubicBezTo>
                <a:cubicBezTo>
                  <a:pt x="11794" y="5397"/>
                  <a:pt x="11741" y="5406"/>
                  <a:pt x="11688" y="5406"/>
                </a:cubicBezTo>
                <a:cubicBezTo>
                  <a:pt x="11624" y="5406"/>
                  <a:pt x="11559" y="5393"/>
                  <a:pt x="11500" y="5364"/>
                </a:cubicBezTo>
                <a:cubicBezTo>
                  <a:pt x="11392" y="5309"/>
                  <a:pt x="11320" y="5220"/>
                  <a:pt x="11284" y="5093"/>
                </a:cubicBezTo>
                <a:cubicBezTo>
                  <a:pt x="11248" y="4985"/>
                  <a:pt x="11266" y="4877"/>
                  <a:pt x="11320" y="4769"/>
                </a:cubicBezTo>
                <a:cubicBezTo>
                  <a:pt x="11374" y="4661"/>
                  <a:pt x="11464" y="4589"/>
                  <a:pt x="11572" y="4553"/>
                </a:cubicBezTo>
                <a:cubicBezTo>
                  <a:pt x="11608" y="4536"/>
                  <a:pt x="11662" y="4536"/>
                  <a:pt x="11698" y="4536"/>
                </a:cubicBezTo>
                <a:close/>
                <a:moveTo>
                  <a:pt x="6533" y="5544"/>
                </a:moveTo>
                <a:cubicBezTo>
                  <a:pt x="6893" y="5544"/>
                  <a:pt x="7180" y="5832"/>
                  <a:pt x="7180" y="6191"/>
                </a:cubicBezTo>
                <a:cubicBezTo>
                  <a:pt x="7180" y="6551"/>
                  <a:pt x="6893" y="6857"/>
                  <a:pt x="6533" y="6857"/>
                </a:cubicBezTo>
                <a:cubicBezTo>
                  <a:pt x="6173" y="6857"/>
                  <a:pt x="5885" y="6551"/>
                  <a:pt x="5885" y="6191"/>
                </a:cubicBezTo>
                <a:cubicBezTo>
                  <a:pt x="5885" y="5832"/>
                  <a:pt x="6173" y="5544"/>
                  <a:pt x="6533" y="5544"/>
                </a:cubicBezTo>
                <a:close/>
                <a:moveTo>
                  <a:pt x="6533" y="3996"/>
                </a:moveTo>
                <a:cubicBezTo>
                  <a:pt x="7991" y="3996"/>
                  <a:pt x="9196" y="5184"/>
                  <a:pt x="9196" y="6641"/>
                </a:cubicBezTo>
                <a:cubicBezTo>
                  <a:pt x="9196" y="7360"/>
                  <a:pt x="8908" y="8008"/>
                  <a:pt x="8459" y="8476"/>
                </a:cubicBezTo>
                <a:cubicBezTo>
                  <a:pt x="8368" y="7936"/>
                  <a:pt x="8044" y="7451"/>
                  <a:pt x="7595" y="7163"/>
                </a:cubicBezTo>
                <a:cubicBezTo>
                  <a:pt x="7811" y="6911"/>
                  <a:pt x="7955" y="6569"/>
                  <a:pt x="7955" y="6191"/>
                </a:cubicBezTo>
                <a:cubicBezTo>
                  <a:pt x="7955" y="5417"/>
                  <a:pt x="7324" y="4769"/>
                  <a:pt x="6533" y="4769"/>
                </a:cubicBezTo>
                <a:cubicBezTo>
                  <a:pt x="5741" y="4769"/>
                  <a:pt x="5093" y="5417"/>
                  <a:pt x="5093" y="6191"/>
                </a:cubicBezTo>
                <a:cubicBezTo>
                  <a:pt x="5093" y="6569"/>
                  <a:pt x="5237" y="6911"/>
                  <a:pt x="5472" y="7163"/>
                </a:cubicBezTo>
                <a:cubicBezTo>
                  <a:pt x="5021" y="7451"/>
                  <a:pt x="4697" y="7936"/>
                  <a:pt x="4608" y="8476"/>
                </a:cubicBezTo>
                <a:cubicBezTo>
                  <a:pt x="4157" y="8008"/>
                  <a:pt x="3869" y="7360"/>
                  <a:pt x="3869" y="6641"/>
                </a:cubicBezTo>
                <a:cubicBezTo>
                  <a:pt x="3869" y="5184"/>
                  <a:pt x="5057" y="3996"/>
                  <a:pt x="6533" y="3996"/>
                </a:cubicBezTo>
                <a:close/>
                <a:moveTo>
                  <a:pt x="1350" y="7883"/>
                </a:moveTo>
                <a:cubicBezTo>
                  <a:pt x="1422" y="7883"/>
                  <a:pt x="1494" y="7900"/>
                  <a:pt x="1548" y="7936"/>
                </a:cubicBezTo>
                <a:cubicBezTo>
                  <a:pt x="1656" y="7991"/>
                  <a:pt x="1746" y="8080"/>
                  <a:pt x="1782" y="8188"/>
                </a:cubicBezTo>
                <a:cubicBezTo>
                  <a:pt x="1818" y="8296"/>
                  <a:pt x="1800" y="8423"/>
                  <a:pt x="1746" y="8531"/>
                </a:cubicBezTo>
                <a:cubicBezTo>
                  <a:pt x="1692" y="8639"/>
                  <a:pt x="1602" y="8711"/>
                  <a:pt x="1494" y="8747"/>
                </a:cubicBezTo>
                <a:cubicBezTo>
                  <a:pt x="1456" y="8760"/>
                  <a:pt x="1416" y="8765"/>
                  <a:pt x="1375" y="8765"/>
                </a:cubicBezTo>
                <a:cubicBezTo>
                  <a:pt x="1300" y="8765"/>
                  <a:pt x="1222" y="8745"/>
                  <a:pt x="1152" y="8711"/>
                </a:cubicBezTo>
                <a:cubicBezTo>
                  <a:pt x="1062" y="8656"/>
                  <a:pt x="972" y="8567"/>
                  <a:pt x="936" y="8459"/>
                </a:cubicBezTo>
                <a:cubicBezTo>
                  <a:pt x="864" y="8243"/>
                  <a:pt x="990" y="7991"/>
                  <a:pt x="1224" y="7919"/>
                </a:cubicBezTo>
                <a:cubicBezTo>
                  <a:pt x="1260" y="7900"/>
                  <a:pt x="1314" y="7883"/>
                  <a:pt x="1350" y="7883"/>
                </a:cubicBezTo>
                <a:close/>
                <a:moveTo>
                  <a:pt x="11698" y="7883"/>
                </a:moveTo>
                <a:cubicBezTo>
                  <a:pt x="11752" y="7883"/>
                  <a:pt x="11788" y="7900"/>
                  <a:pt x="11842" y="7919"/>
                </a:cubicBezTo>
                <a:cubicBezTo>
                  <a:pt x="12058" y="7991"/>
                  <a:pt x="12183" y="8243"/>
                  <a:pt x="12111" y="8459"/>
                </a:cubicBezTo>
                <a:cubicBezTo>
                  <a:pt x="12076" y="8567"/>
                  <a:pt x="12004" y="8656"/>
                  <a:pt x="11896" y="8711"/>
                </a:cubicBezTo>
                <a:cubicBezTo>
                  <a:pt x="11838" y="8745"/>
                  <a:pt x="11764" y="8765"/>
                  <a:pt x="11690" y="8765"/>
                </a:cubicBezTo>
                <a:cubicBezTo>
                  <a:pt x="11650" y="8765"/>
                  <a:pt x="11610" y="8760"/>
                  <a:pt x="11572" y="8747"/>
                </a:cubicBezTo>
                <a:cubicBezTo>
                  <a:pt x="11464" y="8711"/>
                  <a:pt x="11374" y="8639"/>
                  <a:pt x="11320" y="8531"/>
                </a:cubicBezTo>
                <a:cubicBezTo>
                  <a:pt x="11266" y="8423"/>
                  <a:pt x="11248" y="8296"/>
                  <a:pt x="11284" y="8188"/>
                </a:cubicBezTo>
                <a:cubicBezTo>
                  <a:pt x="11320" y="8080"/>
                  <a:pt x="11392" y="7991"/>
                  <a:pt x="11500" y="7936"/>
                </a:cubicBezTo>
                <a:cubicBezTo>
                  <a:pt x="11572" y="7900"/>
                  <a:pt x="11626" y="7883"/>
                  <a:pt x="11698" y="7883"/>
                </a:cubicBezTo>
                <a:close/>
                <a:moveTo>
                  <a:pt x="6533" y="7631"/>
                </a:moveTo>
                <a:cubicBezTo>
                  <a:pt x="7180" y="7631"/>
                  <a:pt x="7703" y="8152"/>
                  <a:pt x="7703" y="8800"/>
                </a:cubicBezTo>
                <a:lnTo>
                  <a:pt x="7703" y="9035"/>
                </a:lnTo>
                <a:cubicBezTo>
                  <a:pt x="7343" y="9215"/>
                  <a:pt x="6947" y="9304"/>
                  <a:pt x="6533" y="9304"/>
                </a:cubicBezTo>
                <a:cubicBezTo>
                  <a:pt x="6119" y="9304"/>
                  <a:pt x="5705" y="9215"/>
                  <a:pt x="5364" y="9035"/>
                </a:cubicBezTo>
                <a:lnTo>
                  <a:pt x="5364" y="8800"/>
                </a:lnTo>
                <a:cubicBezTo>
                  <a:pt x="5364" y="8152"/>
                  <a:pt x="5885" y="7631"/>
                  <a:pt x="6533" y="7631"/>
                </a:cubicBezTo>
                <a:close/>
                <a:moveTo>
                  <a:pt x="3329" y="10619"/>
                </a:moveTo>
                <a:cubicBezTo>
                  <a:pt x="3420" y="10619"/>
                  <a:pt x="3509" y="10636"/>
                  <a:pt x="3581" y="10691"/>
                </a:cubicBezTo>
                <a:cubicBezTo>
                  <a:pt x="3780" y="10835"/>
                  <a:pt x="3833" y="11104"/>
                  <a:pt x="3689" y="11302"/>
                </a:cubicBezTo>
                <a:cubicBezTo>
                  <a:pt x="3604" y="11419"/>
                  <a:pt x="3475" y="11479"/>
                  <a:pt x="3343" y="11479"/>
                </a:cubicBezTo>
                <a:cubicBezTo>
                  <a:pt x="3251" y="11479"/>
                  <a:pt x="3158" y="11451"/>
                  <a:pt x="3077" y="11392"/>
                </a:cubicBezTo>
                <a:cubicBezTo>
                  <a:pt x="2880" y="11266"/>
                  <a:pt x="2844" y="10978"/>
                  <a:pt x="2988" y="10799"/>
                </a:cubicBezTo>
                <a:cubicBezTo>
                  <a:pt x="3041" y="10691"/>
                  <a:pt x="3149" y="10636"/>
                  <a:pt x="3257" y="10619"/>
                </a:cubicBezTo>
                <a:close/>
                <a:moveTo>
                  <a:pt x="9791" y="10619"/>
                </a:moveTo>
                <a:cubicBezTo>
                  <a:pt x="9916" y="10636"/>
                  <a:pt x="10007" y="10691"/>
                  <a:pt x="10079" y="10799"/>
                </a:cubicBezTo>
                <a:cubicBezTo>
                  <a:pt x="10223" y="10978"/>
                  <a:pt x="10187" y="11266"/>
                  <a:pt x="9988" y="11392"/>
                </a:cubicBezTo>
                <a:cubicBezTo>
                  <a:pt x="9907" y="11451"/>
                  <a:pt x="9814" y="11479"/>
                  <a:pt x="9723" y="11479"/>
                </a:cubicBezTo>
                <a:cubicBezTo>
                  <a:pt x="9591" y="11479"/>
                  <a:pt x="9461" y="11419"/>
                  <a:pt x="9376" y="11302"/>
                </a:cubicBezTo>
                <a:cubicBezTo>
                  <a:pt x="9232" y="11104"/>
                  <a:pt x="9268" y="10835"/>
                  <a:pt x="9467" y="10691"/>
                </a:cubicBezTo>
                <a:cubicBezTo>
                  <a:pt x="9539" y="10636"/>
                  <a:pt x="9628" y="10619"/>
                  <a:pt x="9719" y="10619"/>
                </a:cubicBezTo>
                <a:close/>
                <a:moveTo>
                  <a:pt x="6533" y="11644"/>
                </a:moveTo>
                <a:cubicBezTo>
                  <a:pt x="6767" y="11644"/>
                  <a:pt x="6965" y="11842"/>
                  <a:pt x="6965" y="12094"/>
                </a:cubicBezTo>
                <a:cubicBezTo>
                  <a:pt x="6965" y="12328"/>
                  <a:pt x="6767" y="12526"/>
                  <a:pt x="6533" y="12526"/>
                </a:cubicBezTo>
                <a:cubicBezTo>
                  <a:pt x="6281" y="12526"/>
                  <a:pt x="6101" y="12328"/>
                  <a:pt x="6101" y="12094"/>
                </a:cubicBezTo>
                <a:cubicBezTo>
                  <a:pt x="6101" y="11842"/>
                  <a:pt x="6281" y="11644"/>
                  <a:pt x="6533" y="11644"/>
                </a:cubicBezTo>
                <a:close/>
                <a:moveTo>
                  <a:pt x="6533" y="1"/>
                </a:moveTo>
                <a:cubicBezTo>
                  <a:pt x="5867" y="1"/>
                  <a:pt x="5309" y="541"/>
                  <a:pt x="5309" y="1206"/>
                </a:cubicBezTo>
                <a:cubicBezTo>
                  <a:pt x="5309" y="1746"/>
                  <a:pt x="5669" y="2196"/>
                  <a:pt x="6137" y="2357"/>
                </a:cubicBezTo>
                <a:lnTo>
                  <a:pt x="6137" y="3221"/>
                </a:lnTo>
                <a:cubicBezTo>
                  <a:pt x="5669" y="3276"/>
                  <a:pt x="5237" y="3437"/>
                  <a:pt x="4841" y="3653"/>
                </a:cubicBezTo>
                <a:lnTo>
                  <a:pt x="4320" y="2952"/>
                </a:lnTo>
                <a:cubicBezTo>
                  <a:pt x="4625" y="2537"/>
                  <a:pt x="4625" y="1962"/>
                  <a:pt x="4320" y="1530"/>
                </a:cubicBezTo>
                <a:cubicBezTo>
                  <a:pt x="4081" y="1203"/>
                  <a:pt x="3710" y="1029"/>
                  <a:pt x="3335" y="1029"/>
                </a:cubicBezTo>
                <a:cubicBezTo>
                  <a:pt x="3089" y="1029"/>
                  <a:pt x="2842" y="1104"/>
                  <a:pt x="2628" y="1260"/>
                </a:cubicBezTo>
                <a:cubicBezTo>
                  <a:pt x="2069" y="1656"/>
                  <a:pt x="1962" y="2412"/>
                  <a:pt x="2357" y="2969"/>
                </a:cubicBezTo>
                <a:cubicBezTo>
                  <a:pt x="2537" y="3221"/>
                  <a:pt x="2825" y="3401"/>
                  <a:pt x="3149" y="3456"/>
                </a:cubicBezTo>
                <a:lnTo>
                  <a:pt x="3329" y="3456"/>
                </a:lnTo>
                <a:cubicBezTo>
                  <a:pt x="3456" y="3456"/>
                  <a:pt x="3581" y="3437"/>
                  <a:pt x="3689" y="3401"/>
                </a:cubicBezTo>
                <a:lnTo>
                  <a:pt x="4212" y="4104"/>
                </a:lnTo>
                <a:cubicBezTo>
                  <a:pt x="3869" y="4428"/>
                  <a:pt x="3600" y="4805"/>
                  <a:pt x="3401" y="5220"/>
                </a:cubicBezTo>
                <a:lnTo>
                  <a:pt x="2573" y="4949"/>
                </a:lnTo>
                <a:cubicBezTo>
                  <a:pt x="2573" y="4769"/>
                  <a:pt x="2520" y="4589"/>
                  <a:pt x="2448" y="4409"/>
                </a:cubicBezTo>
                <a:cubicBezTo>
                  <a:pt x="2285" y="4121"/>
                  <a:pt x="2052" y="3905"/>
                  <a:pt x="1728" y="3816"/>
                </a:cubicBezTo>
                <a:cubicBezTo>
                  <a:pt x="1607" y="3773"/>
                  <a:pt x="1484" y="3753"/>
                  <a:pt x="1361" y="3753"/>
                </a:cubicBezTo>
                <a:cubicBezTo>
                  <a:pt x="1172" y="3753"/>
                  <a:pt x="984" y="3801"/>
                  <a:pt x="810" y="3888"/>
                </a:cubicBezTo>
                <a:cubicBezTo>
                  <a:pt x="522" y="4032"/>
                  <a:pt x="306" y="4284"/>
                  <a:pt x="198" y="4589"/>
                </a:cubicBezTo>
                <a:cubicBezTo>
                  <a:pt x="1" y="5237"/>
                  <a:pt x="342" y="5921"/>
                  <a:pt x="990" y="6119"/>
                </a:cubicBezTo>
                <a:cubicBezTo>
                  <a:pt x="1098" y="6155"/>
                  <a:pt x="1242" y="6191"/>
                  <a:pt x="1368" y="6191"/>
                </a:cubicBezTo>
                <a:cubicBezTo>
                  <a:pt x="1548" y="6191"/>
                  <a:pt x="1746" y="6137"/>
                  <a:pt x="1908" y="6047"/>
                </a:cubicBezTo>
                <a:cubicBezTo>
                  <a:pt x="2088" y="5957"/>
                  <a:pt x="2232" y="5849"/>
                  <a:pt x="2340" y="5688"/>
                </a:cubicBezTo>
                <a:lnTo>
                  <a:pt x="3149" y="5957"/>
                </a:lnTo>
                <a:cubicBezTo>
                  <a:pt x="3113" y="6191"/>
                  <a:pt x="3096" y="6407"/>
                  <a:pt x="3096" y="6641"/>
                </a:cubicBezTo>
                <a:cubicBezTo>
                  <a:pt x="3096" y="6875"/>
                  <a:pt x="3113" y="7109"/>
                  <a:pt x="3149" y="7325"/>
                </a:cubicBezTo>
                <a:lnTo>
                  <a:pt x="2340" y="7595"/>
                </a:lnTo>
                <a:cubicBezTo>
                  <a:pt x="2232" y="7451"/>
                  <a:pt x="2088" y="7325"/>
                  <a:pt x="1908" y="7253"/>
                </a:cubicBezTo>
                <a:cubicBezTo>
                  <a:pt x="1733" y="7154"/>
                  <a:pt x="1544" y="7109"/>
                  <a:pt x="1354" y="7109"/>
                </a:cubicBezTo>
                <a:cubicBezTo>
                  <a:pt x="1232" y="7109"/>
                  <a:pt x="1110" y="7128"/>
                  <a:pt x="990" y="7163"/>
                </a:cubicBezTo>
                <a:cubicBezTo>
                  <a:pt x="342" y="7379"/>
                  <a:pt x="1" y="8063"/>
                  <a:pt x="198" y="8711"/>
                </a:cubicBezTo>
                <a:cubicBezTo>
                  <a:pt x="306" y="9016"/>
                  <a:pt x="522" y="9268"/>
                  <a:pt x="810" y="9412"/>
                </a:cubicBezTo>
                <a:cubicBezTo>
                  <a:pt x="972" y="9503"/>
                  <a:pt x="1170" y="9539"/>
                  <a:pt x="1350" y="9539"/>
                </a:cubicBezTo>
                <a:cubicBezTo>
                  <a:pt x="1476" y="9539"/>
                  <a:pt x="1602" y="9520"/>
                  <a:pt x="1728" y="9484"/>
                </a:cubicBezTo>
                <a:cubicBezTo>
                  <a:pt x="2052" y="9376"/>
                  <a:pt x="2285" y="9179"/>
                  <a:pt x="2448" y="8872"/>
                </a:cubicBezTo>
                <a:cubicBezTo>
                  <a:pt x="2520" y="8711"/>
                  <a:pt x="2573" y="8531"/>
                  <a:pt x="2573" y="8351"/>
                </a:cubicBezTo>
                <a:lnTo>
                  <a:pt x="3401" y="8080"/>
                </a:lnTo>
                <a:cubicBezTo>
                  <a:pt x="3600" y="8495"/>
                  <a:pt x="3869" y="8872"/>
                  <a:pt x="4212" y="9179"/>
                </a:cubicBezTo>
                <a:lnTo>
                  <a:pt x="3689" y="9880"/>
                </a:lnTo>
                <a:cubicBezTo>
                  <a:pt x="3585" y="9845"/>
                  <a:pt x="3464" y="9825"/>
                  <a:pt x="3344" y="9825"/>
                </a:cubicBezTo>
                <a:cubicBezTo>
                  <a:pt x="3278" y="9825"/>
                  <a:pt x="3213" y="9831"/>
                  <a:pt x="3149" y="9844"/>
                </a:cubicBezTo>
                <a:cubicBezTo>
                  <a:pt x="2825" y="9899"/>
                  <a:pt x="2537" y="10079"/>
                  <a:pt x="2357" y="10331"/>
                </a:cubicBezTo>
                <a:cubicBezTo>
                  <a:pt x="1962" y="10871"/>
                  <a:pt x="2069" y="11644"/>
                  <a:pt x="2628" y="12040"/>
                </a:cubicBezTo>
                <a:cubicBezTo>
                  <a:pt x="2825" y="12184"/>
                  <a:pt x="3077" y="12256"/>
                  <a:pt x="3329" y="12256"/>
                </a:cubicBezTo>
                <a:cubicBezTo>
                  <a:pt x="3708" y="12256"/>
                  <a:pt x="4085" y="12094"/>
                  <a:pt x="4320" y="11770"/>
                </a:cubicBezTo>
                <a:cubicBezTo>
                  <a:pt x="4625" y="11338"/>
                  <a:pt x="4625" y="10763"/>
                  <a:pt x="4320" y="10348"/>
                </a:cubicBezTo>
                <a:lnTo>
                  <a:pt x="4841" y="9647"/>
                </a:lnTo>
                <a:cubicBezTo>
                  <a:pt x="5237" y="9863"/>
                  <a:pt x="5669" y="10007"/>
                  <a:pt x="6137" y="10060"/>
                </a:cubicBezTo>
                <a:lnTo>
                  <a:pt x="6137" y="10942"/>
                </a:lnTo>
                <a:cubicBezTo>
                  <a:pt x="5669" y="11104"/>
                  <a:pt x="5309" y="11554"/>
                  <a:pt x="5309" y="12094"/>
                </a:cubicBezTo>
                <a:cubicBezTo>
                  <a:pt x="5309" y="12759"/>
                  <a:pt x="5867" y="13299"/>
                  <a:pt x="6533" y="13299"/>
                </a:cubicBezTo>
                <a:cubicBezTo>
                  <a:pt x="7199" y="13299"/>
                  <a:pt x="7739" y="12759"/>
                  <a:pt x="7739" y="12094"/>
                </a:cubicBezTo>
                <a:cubicBezTo>
                  <a:pt x="7739" y="11554"/>
                  <a:pt x="7396" y="11104"/>
                  <a:pt x="6929" y="10942"/>
                </a:cubicBezTo>
                <a:lnTo>
                  <a:pt x="6929" y="10060"/>
                </a:lnTo>
                <a:cubicBezTo>
                  <a:pt x="7396" y="10007"/>
                  <a:pt x="7828" y="9863"/>
                  <a:pt x="8224" y="9647"/>
                </a:cubicBezTo>
                <a:lnTo>
                  <a:pt x="8728" y="10348"/>
                </a:lnTo>
                <a:cubicBezTo>
                  <a:pt x="8440" y="10763"/>
                  <a:pt x="8423" y="11338"/>
                  <a:pt x="8747" y="11770"/>
                </a:cubicBezTo>
                <a:cubicBezTo>
                  <a:pt x="8980" y="12094"/>
                  <a:pt x="9359" y="12256"/>
                  <a:pt x="9736" y="12256"/>
                </a:cubicBezTo>
                <a:cubicBezTo>
                  <a:pt x="9971" y="12256"/>
                  <a:pt x="10223" y="12184"/>
                  <a:pt x="10439" y="12040"/>
                </a:cubicBezTo>
                <a:cubicBezTo>
                  <a:pt x="10978" y="11644"/>
                  <a:pt x="11104" y="10871"/>
                  <a:pt x="10708" y="10331"/>
                </a:cubicBezTo>
                <a:cubicBezTo>
                  <a:pt x="10528" y="10079"/>
                  <a:pt x="10240" y="9899"/>
                  <a:pt x="9916" y="9844"/>
                </a:cubicBezTo>
                <a:cubicBezTo>
                  <a:pt x="9853" y="9831"/>
                  <a:pt x="9787" y="9825"/>
                  <a:pt x="9721" y="9825"/>
                </a:cubicBezTo>
                <a:cubicBezTo>
                  <a:pt x="9599" y="9825"/>
                  <a:pt x="9475" y="9845"/>
                  <a:pt x="9359" y="9880"/>
                </a:cubicBezTo>
                <a:lnTo>
                  <a:pt x="8855" y="9179"/>
                </a:lnTo>
                <a:cubicBezTo>
                  <a:pt x="9196" y="8872"/>
                  <a:pt x="9467" y="8495"/>
                  <a:pt x="9664" y="8080"/>
                </a:cubicBezTo>
                <a:lnTo>
                  <a:pt x="10492" y="8351"/>
                </a:lnTo>
                <a:cubicBezTo>
                  <a:pt x="10492" y="8531"/>
                  <a:pt x="10528" y="8711"/>
                  <a:pt x="10619" y="8872"/>
                </a:cubicBezTo>
                <a:cubicBezTo>
                  <a:pt x="10762" y="9179"/>
                  <a:pt x="11014" y="9376"/>
                  <a:pt x="11320" y="9484"/>
                </a:cubicBezTo>
                <a:cubicBezTo>
                  <a:pt x="11446" y="9520"/>
                  <a:pt x="11572" y="9539"/>
                  <a:pt x="11698" y="9539"/>
                </a:cubicBezTo>
                <a:cubicBezTo>
                  <a:pt x="11896" y="9539"/>
                  <a:pt x="12076" y="9503"/>
                  <a:pt x="12255" y="9412"/>
                </a:cubicBezTo>
                <a:cubicBezTo>
                  <a:pt x="12543" y="9268"/>
                  <a:pt x="12759" y="9016"/>
                  <a:pt x="12867" y="8711"/>
                </a:cubicBezTo>
                <a:cubicBezTo>
                  <a:pt x="13066" y="8063"/>
                  <a:pt x="12723" y="7379"/>
                  <a:pt x="12076" y="7163"/>
                </a:cubicBezTo>
                <a:cubicBezTo>
                  <a:pt x="11956" y="7128"/>
                  <a:pt x="11834" y="7109"/>
                  <a:pt x="11712" y="7109"/>
                </a:cubicBezTo>
                <a:cubicBezTo>
                  <a:pt x="11522" y="7109"/>
                  <a:pt x="11334" y="7154"/>
                  <a:pt x="11158" y="7253"/>
                </a:cubicBezTo>
                <a:cubicBezTo>
                  <a:pt x="10978" y="7325"/>
                  <a:pt x="10834" y="7451"/>
                  <a:pt x="10726" y="7595"/>
                </a:cubicBezTo>
                <a:lnTo>
                  <a:pt x="9899" y="7325"/>
                </a:lnTo>
                <a:cubicBezTo>
                  <a:pt x="9952" y="7109"/>
                  <a:pt x="9971" y="6875"/>
                  <a:pt x="9971" y="6641"/>
                </a:cubicBezTo>
                <a:cubicBezTo>
                  <a:pt x="9971" y="6407"/>
                  <a:pt x="9952" y="6191"/>
                  <a:pt x="9899" y="5957"/>
                </a:cubicBezTo>
                <a:lnTo>
                  <a:pt x="10726" y="5688"/>
                </a:lnTo>
                <a:cubicBezTo>
                  <a:pt x="10834" y="5849"/>
                  <a:pt x="10978" y="5957"/>
                  <a:pt x="11158" y="6047"/>
                </a:cubicBezTo>
                <a:cubicBezTo>
                  <a:pt x="11320" y="6137"/>
                  <a:pt x="11518" y="6191"/>
                  <a:pt x="11698" y="6191"/>
                </a:cubicBezTo>
                <a:cubicBezTo>
                  <a:pt x="11824" y="6191"/>
                  <a:pt x="11950" y="6173"/>
                  <a:pt x="12076" y="6119"/>
                </a:cubicBezTo>
                <a:cubicBezTo>
                  <a:pt x="12723" y="5921"/>
                  <a:pt x="13066" y="5237"/>
                  <a:pt x="12867" y="4589"/>
                </a:cubicBezTo>
                <a:cubicBezTo>
                  <a:pt x="12759" y="4284"/>
                  <a:pt x="12543" y="4032"/>
                  <a:pt x="12255" y="3888"/>
                </a:cubicBezTo>
                <a:cubicBezTo>
                  <a:pt x="12081" y="3801"/>
                  <a:pt x="11894" y="3753"/>
                  <a:pt x="11701" y="3753"/>
                </a:cubicBezTo>
                <a:cubicBezTo>
                  <a:pt x="11575" y="3753"/>
                  <a:pt x="11447" y="3773"/>
                  <a:pt x="11320" y="3816"/>
                </a:cubicBezTo>
                <a:cubicBezTo>
                  <a:pt x="11014" y="3905"/>
                  <a:pt x="10762" y="4121"/>
                  <a:pt x="10619" y="4409"/>
                </a:cubicBezTo>
                <a:cubicBezTo>
                  <a:pt x="10528" y="4589"/>
                  <a:pt x="10492" y="4769"/>
                  <a:pt x="10492" y="4949"/>
                </a:cubicBezTo>
                <a:lnTo>
                  <a:pt x="9664" y="5220"/>
                </a:lnTo>
                <a:cubicBezTo>
                  <a:pt x="9467" y="4805"/>
                  <a:pt x="9196" y="4428"/>
                  <a:pt x="8855" y="4104"/>
                </a:cubicBezTo>
                <a:lnTo>
                  <a:pt x="9359" y="3401"/>
                </a:lnTo>
                <a:cubicBezTo>
                  <a:pt x="9484" y="3437"/>
                  <a:pt x="9611" y="3456"/>
                  <a:pt x="9719" y="3456"/>
                </a:cubicBezTo>
                <a:lnTo>
                  <a:pt x="9916" y="3456"/>
                </a:lnTo>
                <a:cubicBezTo>
                  <a:pt x="10240" y="3401"/>
                  <a:pt x="10528" y="3221"/>
                  <a:pt x="10708" y="2969"/>
                </a:cubicBezTo>
                <a:cubicBezTo>
                  <a:pt x="11104" y="2412"/>
                  <a:pt x="10978" y="1656"/>
                  <a:pt x="10439" y="1260"/>
                </a:cubicBezTo>
                <a:cubicBezTo>
                  <a:pt x="10225" y="1104"/>
                  <a:pt x="9977" y="1029"/>
                  <a:pt x="9732" y="1029"/>
                </a:cubicBezTo>
                <a:cubicBezTo>
                  <a:pt x="9357" y="1029"/>
                  <a:pt x="8986" y="1203"/>
                  <a:pt x="8747" y="1530"/>
                </a:cubicBezTo>
                <a:cubicBezTo>
                  <a:pt x="8423" y="1962"/>
                  <a:pt x="8440" y="2537"/>
                  <a:pt x="8728" y="2952"/>
                </a:cubicBezTo>
                <a:lnTo>
                  <a:pt x="8224" y="3653"/>
                </a:lnTo>
                <a:cubicBezTo>
                  <a:pt x="7828" y="3437"/>
                  <a:pt x="7396" y="3276"/>
                  <a:pt x="6929" y="3221"/>
                </a:cubicBezTo>
                <a:lnTo>
                  <a:pt x="6929" y="2357"/>
                </a:lnTo>
                <a:cubicBezTo>
                  <a:pt x="7396" y="2196"/>
                  <a:pt x="7739" y="1746"/>
                  <a:pt x="7739" y="1206"/>
                </a:cubicBezTo>
                <a:cubicBezTo>
                  <a:pt x="7739" y="541"/>
                  <a:pt x="7199" y="1"/>
                  <a:pt x="6533"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4" name="Google Shape;1994;p104"/>
          <p:cNvGrpSpPr/>
          <p:nvPr/>
        </p:nvGrpSpPr>
        <p:grpSpPr>
          <a:xfrm>
            <a:off x="5070518" y="3124558"/>
            <a:ext cx="485403" cy="484809"/>
            <a:chOff x="8032179" y="2796077"/>
            <a:chExt cx="373818" cy="373332"/>
          </a:xfrm>
        </p:grpSpPr>
        <p:sp>
          <p:nvSpPr>
            <p:cNvPr id="1995" name="Google Shape;1995;p104"/>
            <p:cNvSpPr/>
            <p:nvPr/>
          </p:nvSpPr>
          <p:spPr>
            <a:xfrm>
              <a:off x="8032179" y="2796077"/>
              <a:ext cx="373818" cy="373332"/>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04"/>
            <p:cNvSpPr/>
            <p:nvPr/>
          </p:nvSpPr>
          <p:spPr>
            <a:xfrm>
              <a:off x="8114830" y="2933611"/>
              <a:ext cx="208517" cy="184262"/>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7" name="Google Shape;1997;p104"/>
          <p:cNvPicPr preferRelativeResize="0"/>
          <p:nvPr/>
        </p:nvPicPr>
        <p:blipFill rotWithShape="1">
          <a:blip r:embed="rId3">
            <a:alphaModFix/>
          </a:blip>
          <a:srcRect l="7340" r="4538" b="19768"/>
          <a:stretch/>
        </p:blipFill>
        <p:spPr>
          <a:xfrm rot="8099993" flipH="1">
            <a:off x="-1695050" y="-814796"/>
            <a:ext cx="3498423" cy="24136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97"/>
                                        </p:tgtEl>
                                        <p:attrNameLst>
                                          <p:attrName>style.visibility</p:attrName>
                                        </p:attrNameLst>
                                      </p:cBhvr>
                                      <p:to>
                                        <p:strVal val="visible"/>
                                      </p:to>
                                    </p:set>
                                    <p:anim calcmode="lin" valueType="num">
                                      <p:cBhvr additive="base">
                                        <p:cTn id="7" dur="1000"/>
                                        <p:tgtEl>
                                          <p:spTgt spid="1997"/>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962"/>
                                        </p:tgtEl>
                                        <p:attrNameLst>
                                          <p:attrName>style.visibility</p:attrName>
                                        </p:attrNameLst>
                                      </p:cBhvr>
                                      <p:to>
                                        <p:strVal val="visible"/>
                                      </p:to>
                                    </p:set>
                                    <p:anim calcmode="lin" valueType="num">
                                      <p:cBhvr additive="base">
                                        <p:cTn id="10" dur="1000"/>
                                        <p:tgtEl>
                                          <p:spTgt spid="1962"/>
                                        </p:tgtEl>
                                        <p:attrNameLst>
                                          <p:attrName>ppt_y</p:attrName>
                                        </p:attrNameLst>
                                      </p:cBhvr>
                                      <p:tavLst>
                                        <p:tav tm="0">
                                          <p:val>
                                            <p:strVal val="#ppt_y-1"/>
                                          </p:val>
                                        </p:tav>
                                        <p:tav tm="100000">
                                          <p:val>
                                            <p:strVal val="#ppt_y"/>
                                          </p:val>
                                        </p:tav>
                                      </p:tavLst>
                                    </p:anim>
                                  </p:childTnLst>
                                </p:cTn>
                              </p:par>
                              <p:par>
                                <p:cTn id="11" presetID="23" presetClass="entr" presetSubtype="16" fill="hold" nodeType="withEffect">
                                  <p:stCondLst>
                                    <p:cond delay="0"/>
                                  </p:stCondLst>
                                  <p:childTnLst>
                                    <p:set>
                                      <p:cBhvr>
                                        <p:cTn id="12" dur="1" fill="hold">
                                          <p:stCondLst>
                                            <p:cond delay="0"/>
                                          </p:stCondLst>
                                        </p:cTn>
                                        <p:tgtEl>
                                          <p:spTgt spid="1964"/>
                                        </p:tgtEl>
                                        <p:attrNameLst>
                                          <p:attrName>style.visibility</p:attrName>
                                        </p:attrNameLst>
                                      </p:cBhvr>
                                      <p:to>
                                        <p:strVal val="visible"/>
                                      </p:to>
                                    </p:set>
                                    <p:anim calcmode="lin" valueType="num">
                                      <p:cBhvr additive="base">
                                        <p:cTn id="13" dur="1000"/>
                                        <p:tgtEl>
                                          <p:spTgt spid="1964"/>
                                        </p:tgtEl>
                                        <p:attrNameLst>
                                          <p:attrName>ppt_w</p:attrName>
                                        </p:attrNameLst>
                                      </p:cBhvr>
                                      <p:tavLst>
                                        <p:tav tm="0">
                                          <p:val>
                                            <p:strVal val="0"/>
                                          </p:val>
                                        </p:tav>
                                        <p:tav tm="100000">
                                          <p:val>
                                            <p:strVal val="#ppt_w"/>
                                          </p:val>
                                        </p:tav>
                                      </p:tavLst>
                                    </p:anim>
                                    <p:anim calcmode="lin" valueType="num">
                                      <p:cBhvr additive="base">
                                        <p:cTn id="14" dur="1000"/>
                                        <p:tgtEl>
                                          <p:spTgt spid="1964"/>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975"/>
                                        </p:tgtEl>
                                        <p:attrNameLst>
                                          <p:attrName>style.visibility</p:attrName>
                                        </p:attrNameLst>
                                      </p:cBhvr>
                                      <p:to>
                                        <p:strVal val="visible"/>
                                      </p:to>
                                    </p:set>
                                    <p:anim calcmode="lin" valueType="num">
                                      <p:cBhvr additive="base">
                                        <p:cTn id="17" dur="1000"/>
                                        <p:tgtEl>
                                          <p:spTgt spid="1975"/>
                                        </p:tgtEl>
                                        <p:attrNameLst>
                                          <p:attrName>ppt_w</p:attrName>
                                        </p:attrNameLst>
                                      </p:cBhvr>
                                      <p:tavLst>
                                        <p:tav tm="0">
                                          <p:val>
                                            <p:strVal val="0"/>
                                          </p:val>
                                        </p:tav>
                                        <p:tav tm="100000">
                                          <p:val>
                                            <p:strVal val="#ppt_w"/>
                                          </p:val>
                                        </p:tav>
                                      </p:tavLst>
                                    </p:anim>
                                    <p:anim calcmode="lin" valueType="num">
                                      <p:cBhvr additive="base">
                                        <p:cTn id="18" dur="1000"/>
                                        <p:tgtEl>
                                          <p:spTgt spid="197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977"/>
                                        </p:tgtEl>
                                        <p:attrNameLst>
                                          <p:attrName>style.visibility</p:attrName>
                                        </p:attrNameLst>
                                      </p:cBhvr>
                                      <p:to>
                                        <p:strVal val="visible"/>
                                      </p:to>
                                    </p:set>
                                    <p:anim calcmode="lin" valueType="num">
                                      <p:cBhvr additive="base">
                                        <p:cTn id="21" dur="1000"/>
                                        <p:tgtEl>
                                          <p:spTgt spid="1977"/>
                                        </p:tgtEl>
                                        <p:attrNameLst>
                                          <p:attrName>ppt_w</p:attrName>
                                        </p:attrNameLst>
                                      </p:cBhvr>
                                      <p:tavLst>
                                        <p:tav tm="0">
                                          <p:val>
                                            <p:strVal val="0"/>
                                          </p:val>
                                        </p:tav>
                                        <p:tav tm="100000">
                                          <p:val>
                                            <p:strVal val="#ppt_w"/>
                                          </p:val>
                                        </p:tav>
                                      </p:tavLst>
                                    </p:anim>
                                    <p:anim calcmode="lin" valueType="num">
                                      <p:cBhvr additive="base">
                                        <p:cTn id="22" dur="1000"/>
                                        <p:tgtEl>
                                          <p:spTgt spid="1977"/>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965"/>
                                        </p:tgtEl>
                                        <p:attrNameLst>
                                          <p:attrName>style.visibility</p:attrName>
                                        </p:attrNameLst>
                                      </p:cBhvr>
                                      <p:to>
                                        <p:strVal val="visible"/>
                                      </p:to>
                                    </p:set>
                                    <p:anim calcmode="lin" valueType="num">
                                      <p:cBhvr additive="base">
                                        <p:cTn id="25" dur="1000"/>
                                        <p:tgtEl>
                                          <p:spTgt spid="1965"/>
                                        </p:tgtEl>
                                        <p:attrNameLst>
                                          <p:attrName>ppt_w</p:attrName>
                                        </p:attrNameLst>
                                      </p:cBhvr>
                                      <p:tavLst>
                                        <p:tav tm="0">
                                          <p:val>
                                            <p:strVal val="0"/>
                                          </p:val>
                                        </p:tav>
                                        <p:tav tm="100000">
                                          <p:val>
                                            <p:strVal val="#ppt_w"/>
                                          </p:val>
                                        </p:tav>
                                      </p:tavLst>
                                    </p:anim>
                                    <p:anim calcmode="lin" valueType="num">
                                      <p:cBhvr additive="base">
                                        <p:cTn id="26" dur="1000"/>
                                        <p:tgtEl>
                                          <p:spTgt spid="19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50DA3000-58B7-714E-B2F6-34BA03A6F8AA}"/>
            </a:ext>
          </a:extLst>
        </p:cNvPr>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44B616C3-3C94-A526-3363-889C19253C9A}"/>
                  </a:ext>
                </a:extLst>
              </p:cNvPr>
              <p:cNvGraphicFramePr>
                <a:graphicFrameLocks noGrp="1"/>
              </p:cNvGraphicFramePr>
              <p:nvPr>
                <p:extLst>
                  <p:ext uri="{D42A27DB-BD31-4B8C-83A1-F6EECF244321}">
                    <p14:modId xmlns:p14="http://schemas.microsoft.com/office/powerpoint/2010/main" val="2764937198"/>
                  </p:ext>
                </p:extLst>
              </p:nvPr>
            </p:nvGraphicFramePr>
            <p:xfrm>
              <a:off x="734787" y="563337"/>
              <a:ext cx="7849960" cy="406377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44B616C3-3C94-A526-3363-889C19253C9A}"/>
                  </a:ext>
                </a:extLst>
              </p:cNvPr>
              <p:cNvPicPr>
                <a:picLocks noGrp="1" noRot="1" noChangeAspect="1" noMove="1" noResize="1" noEditPoints="1" noAdjustHandles="1" noChangeArrowheads="1" noChangeShapeType="1"/>
              </p:cNvPicPr>
              <p:nvPr/>
            </p:nvPicPr>
            <p:blipFill>
              <a:blip r:embed="rId4"/>
              <a:stretch>
                <a:fillRect/>
              </a:stretch>
            </p:blipFill>
            <p:spPr>
              <a:xfrm>
                <a:off x="734787" y="563337"/>
                <a:ext cx="7849960" cy="4063772"/>
              </a:xfrm>
              <a:prstGeom prst="rect">
                <a:avLst/>
              </a:prstGeom>
            </p:spPr>
          </p:pic>
        </mc:Fallback>
      </mc:AlternateContent>
    </p:spTree>
    <p:extLst>
      <p:ext uri="{BB962C8B-B14F-4D97-AF65-F5344CB8AC3E}">
        <p14:creationId xmlns:p14="http://schemas.microsoft.com/office/powerpoint/2010/main" val="3761349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DB053A7B-4012-70AC-5006-8006BC65F367}"/>
            </a:ext>
          </a:extLst>
        </p:cNvPr>
        <p:cNvGrpSpPr/>
        <p:nvPr/>
      </p:nvGrpSpPr>
      <p:grpSpPr>
        <a:xfrm>
          <a:off x="0" y="0"/>
          <a:ext cx="0" cy="0"/>
          <a:chOff x="0" y="0"/>
          <a:chExt cx="0" cy="0"/>
        </a:xfrm>
      </p:grpSpPr>
      <p:sp>
        <p:nvSpPr>
          <p:cNvPr id="683" name="Google Shape;683;p65">
            <a:extLst>
              <a:ext uri="{FF2B5EF4-FFF2-40B4-BE49-F238E27FC236}">
                <a16:creationId xmlns:a16="http://schemas.microsoft.com/office/drawing/2014/main" id="{CD4265FE-B39F-9EE9-2010-B002BB56C818}"/>
              </a:ext>
            </a:extLst>
          </p:cNvPr>
          <p:cNvSpPr txBox="1">
            <a:spLocks noGrp="1"/>
          </p:cNvSpPr>
          <p:nvPr>
            <p:ph type="subTitle" idx="1"/>
          </p:nvPr>
        </p:nvSpPr>
        <p:spPr>
          <a:xfrm>
            <a:off x="1458150" y="1432312"/>
            <a:ext cx="6227700" cy="25037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l-PL" sz="1800" b="1" u="sng" dirty="0">
                <a:latin typeface="Orbitron Black" panose="020B0604020202020204" charset="0"/>
              </a:rPr>
              <a:t>Customer Lifetime Value</a:t>
            </a:r>
            <a:endParaRPr lang="en-US" sz="1800" b="1" u="sng" dirty="0">
              <a:latin typeface="Orbitron Black" panose="020B0604020202020204" charset="0"/>
            </a:endParaRPr>
          </a:p>
          <a:p>
            <a:pPr marL="0" lvl="0" indent="0" rtl="0">
              <a:spcBef>
                <a:spcPts val="0"/>
              </a:spcBef>
              <a:spcAft>
                <a:spcPts val="0"/>
              </a:spcAft>
              <a:buNone/>
            </a:pPr>
            <a:r>
              <a:rPr lang="en-GB" sz="2000" dirty="0"/>
              <a:t>This </a:t>
            </a:r>
            <a:r>
              <a:rPr lang="en-GB" sz="2000" b="1" i="1" dirty="0"/>
              <a:t>measure</a:t>
            </a:r>
            <a:r>
              <a:rPr lang="en-GB" sz="2000" dirty="0"/>
              <a:t> helps us in understanding the </a:t>
            </a:r>
            <a:r>
              <a:rPr lang="en-GB" sz="2000" i="1" u="sng" dirty="0"/>
              <a:t>customer retention rate</a:t>
            </a:r>
            <a:r>
              <a:rPr lang="en-GB" sz="2000" dirty="0"/>
              <a:t> of the business, hence a key element in the Analysis. </a:t>
            </a:r>
          </a:p>
          <a:p>
            <a:pPr marL="0" lvl="0" indent="0" rtl="0">
              <a:spcBef>
                <a:spcPts val="0"/>
              </a:spcBef>
              <a:spcAft>
                <a:spcPts val="0"/>
              </a:spcAft>
              <a:buNone/>
            </a:pPr>
            <a:r>
              <a:rPr lang="en-US" sz="2000" dirty="0"/>
              <a:t>Calculated from the data in the Customer v4 Cohort Excel sheet,</a:t>
            </a:r>
          </a:p>
          <a:p>
            <a:pPr marL="0" lvl="0" indent="0" rtl="0">
              <a:spcBef>
                <a:spcPts val="0"/>
              </a:spcBef>
              <a:spcAft>
                <a:spcPts val="0"/>
              </a:spcAft>
              <a:buNone/>
            </a:pPr>
            <a:r>
              <a:rPr lang="en-US" sz="2000" dirty="0"/>
              <a:t>it projects how frequently a customer comes back since their first order {goes down as customers return until eventually, they just dwindle out at 9+ times}.</a:t>
            </a:r>
            <a:endParaRPr sz="2000" dirty="0"/>
          </a:p>
        </p:txBody>
      </p:sp>
      <p:grpSp>
        <p:nvGrpSpPr>
          <p:cNvPr id="684" name="Google Shape;684;p65">
            <a:extLst>
              <a:ext uri="{FF2B5EF4-FFF2-40B4-BE49-F238E27FC236}">
                <a16:creationId xmlns:a16="http://schemas.microsoft.com/office/drawing/2014/main" id="{B6B586E6-B660-24A9-72F7-E43F57FE6318}"/>
              </a:ext>
            </a:extLst>
          </p:cNvPr>
          <p:cNvGrpSpPr/>
          <p:nvPr/>
        </p:nvGrpSpPr>
        <p:grpSpPr>
          <a:xfrm>
            <a:off x="604274" y="2961283"/>
            <a:ext cx="43276" cy="411646"/>
            <a:chOff x="1256711" y="1178908"/>
            <a:chExt cx="43276" cy="411646"/>
          </a:xfrm>
        </p:grpSpPr>
        <p:grpSp>
          <p:nvGrpSpPr>
            <p:cNvPr id="685" name="Google Shape;685;p65">
              <a:extLst>
                <a:ext uri="{FF2B5EF4-FFF2-40B4-BE49-F238E27FC236}">
                  <a16:creationId xmlns:a16="http://schemas.microsoft.com/office/drawing/2014/main" id="{CF98B0CC-21E9-A69C-3BDD-1EBB0806A6BD}"/>
                </a:ext>
              </a:extLst>
            </p:cNvPr>
            <p:cNvGrpSpPr/>
            <p:nvPr/>
          </p:nvGrpSpPr>
          <p:grpSpPr>
            <a:xfrm>
              <a:off x="1256711" y="1178908"/>
              <a:ext cx="43276" cy="184846"/>
              <a:chOff x="1256700" y="1103575"/>
              <a:chExt cx="60900" cy="260200"/>
            </a:xfrm>
          </p:grpSpPr>
          <p:sp>
            <p:nvSpPr>
              <p:cNvPr id="686" name="Google Shape;686;p65">
                <a:extLst>
                  <a:ext uri="{FF2B5EF4-FFF2-40B4-BE49-F238E27FC236}">
                    <a16:creationId xmlns:a16="http://schemas.microsoft.com/office/drawing/2014/main" id="{D0F1F16A-03BC-09D3-BCA8-8DC41A2E91F8}"/>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5">
                <a:extLst>
                  <a:ext uri="{FF2B5EF4-FFF2-40B4-BE49-F238E27FC236}">
                    <a16:creationId xmlns:a16="http://schemas.microsoft.com/office/drawing/2014/main" id="{C8128393-40CA-1A4C-4B65-0B468C69B0E9}"/>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5">
                <a:extLst>
                  <a:ext uri="{FF2B5EF4-FFF2-40B4-BE49-F238E27FC236}">
                    <a16:creationId xmlns:a16="http://schemas.microsoft.com/office/drawing/2014/main" id="{4757FB36-B1A3-C19F-700E-BC1DCD1BF6A8}"/>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5">
              <a:extLst>
                <a:ext uri="{FF2B5EF4-FFF2-40B4-BE49-F238E27FC236}">
                  <a16:creationId xmlns:a16="http://schemas.microsoft.com/office/drawing/2014/main" id="{424EFF9A-923F-24A3-C483-CE1989D15E9B}"/>
                </a:ext>
              </a:extLst>
            </p:cNvPr>
            <p:cNvGrpSpPr/>
            <p:nvPr/>
          </p:nvGrpSpPr>
          <p:grpSpPr>
            <a:xfrm>
              <a:off x="1256711" y="1405708"/>
              <a:ext cx="43276" cy="184846"/>
              <a:chOff x="1256700" y="1103575"/>
              <a:chExt cx="60900" cy="260200"/>
            </a:xfrm>
          </p:grpSpPr>
          <p:sp>
            <p:nvSpPr>
              <p:cNvPr id="690" name="Google Shape;690;p65">
                <a:extLst>
                  <a:ext uri="{FF2B5EF4-FFF2-40B4-BE49-F238E27FC236}">
                    <a16:creationId xmlns:a16="http://schemas.microsoft.com/office/drawing/2014/main" id="{09DA65A7-77DF-5E4A-FD82-C2C1F35F8861}"/>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5">
                <a:extLst>
                  <a:ext uri="{FF2B5EF4-FFF2-40B4-BE49-F238E27FC236}">
                    <a16:creationId xmlns:a16="http://schemas.microsoft.com/office/drawing/2014/main" id="{302CB825-DEA2-9C3A-1B11-44F7D4FD6749}"/>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5">
                <a:extLst>
                  <a:ext uri="{FF2B5EF4-FFF2-40B4-BE49-F238E27FC236}">
                    <a16:creationId xmlns:a16="http://schemas.microsoft.com/office/drawing/2014/main" id="{A5C92D1E-BFF3-1D98-0CAF-3F8016207739}"/>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 name="Google Shape;693;p65">
            <a:extLst>
              <a:ext uri="{FF2B5EF4-FFF2-40B4-BE49-F238E27FC236}">
                <a16:creationId xmlns:a16="http://schemas.microsoft.com/office/drawing/2014/main" id="{45D15948-C37D-6EC3-AF22-5E3CB0E47D75}"/>
              </a:ext>
            </a:extLst>
          </p:cNvPr>
          <p:cNvGrpSpPr/>
          <p:nvPr/>
        </p:nvGrpSpPr>
        <p:grpSpPr>
          <a:xfrm>
            <a:off x="8490874" y="1254533"/>
            <a:ext cx="43276" cy="411646"/>
            <a:chOff x="1256711" y="1178908"/>
            <a:chExt cx="43276" cy="411646"/>
          </a:xfrm>
        </p:grpSpPr>
        <p:grpSp>
          <p:nvGrpSpPr>
            <p:cNvPr id="694" name="Google Shape;694;p65">
              <a:extLst>
                <a:ext uri="{FF2B5EF4-FFF2-40B4-BE49-F238E27FC236}">
                  <a16:creationId xmlns:a16="http://schemas.microsoft.com/office/drawing/2014/main" id="{8332F6EA-FCE1-15EC-FE97-6C1D59E4D613}"/>
                </a:ext>
              </a:extLst>
            </p:cNvPr>
            <p:cNvGrpSpPr/>
            <p:nvPr/>
          </p:nvGrpSpPr>
          <p:grpSpPr>
            <a:xfrm>
              <a:off x="1256711" y="1178908"/>
              <a:ext cx="43276" cy="184846"/>
              <a:chOff x="1256700" y="1103575"/>
              <a:chExt cx="60900" cy="260200"/>
            </a:xfrm>
          </p:grpSpPr>
          <p:sp>
            <p:nvSpPr>
              <p:cNvPr id="695" name="Google Shape;695;p65">
                <a:extLst>
                  <a:ext uri="{FF2B5EF4-FFF2-40B4-BE49-F238E27FC236}">
                    <a16:creationId xmlns:a16="http://schemas.microsoft.com/office/drawing/2014/main" id="{CEC1D197-5D89-CCBD-2C41-51CEE4526921}"/>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5">
                <a:extLst>
                  <a:ext uri="{FF2B5EF4-FFF2-40B4-BE49-F238E27FC236}">
                    <a16:creationId xmlns:a16="http://schemas.microsoft.com/office/drawing/2014/main" id="{91D9FE33-B7D8-7859-A805-BCFFA21F6014}"/>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5">
                <a:extLst>
                  <a:ext uri="{FF2B5EF4-FFF2-40B4-BE49-F238E27FC236}">
                    <a16:creationId xmlns:a16="http://schemas.microsoft.com/office/drawing/2014/main" id="{FAA54CF6-D126-2AAE-7408-0FF617E0A7FC}"/>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5">
              <a:extLst>
                <a:ext uri="{FF2B5EF4-FFF2-40B4-BE49-F238E27FC236}">
                  <a16:creationId xmlns:a16="http://schemas.microsoft.com/office/drawing/2014/main" id="{F3FABB96-CE53-AD2A-BF14-2EA39590FE02}"/>
                </a:ext>
              </a:extLst>
            </p:cNvPr>
            <p:cNvGrpSpPr/>
            <p:nvPr/>
          </p:nvGrpSpPr>
          <p:grpSpPr>
            <a:xfrm>
              <a:off x="1256711" y="1405708"/>
              <a:ext cx="43276" cy="184846"/>
              <a:chOff x="1256700" y="1103575"/>
              <a:chExt cx="60900" cy="260200"/>
            </a:xfrm>
          </p:grpSpPr>
          <p:sp>
            <p:nvSpPr>
              <p:cNvPr id="699" name="Google Shape;699;p65">
                <a:extLst>
                  <a:ext uri="{FF2B5EF4-FFF2-40B4-BE49-F238E27FC236}">
                    <a16:creationId xmlns:a16="http://schemas.microsoft.com/office/drawing/2014/main" id="{73E52DC8-BE8C-FA43-E762-C65337071208}"/>
                  </a:ext>
                </a:extLst>
              </p:cNvPr>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5">
                <a:extLst>
                  <a:ext uri="{FF2B5EF4-FFF2-40B4-BE49-F238E27FC236}">
                    <a16:creationId xmlns:a16="http://schemas.microsoft.com/office/drawing/2014/main" id="{4BCC81DC-5388-A595-920F-9CDD73265797}"/>
                  </a:ext>
                </a:extLst>
              </p:cNvPr>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5">
                <a:extLst>
                  <a:ext uri="{FF2B5EF4-FFF2-40B4-BE49-F238E27FC236}">
                    <a16:creationId xmlns:a16="http://schemas.microsoft.com/office/drawing/2014/main" id="{ED2AC8B2-BF88-C57E-A243-003014E43D09}"/>
                  </a:ext>
                </a:extLst>
              </p:cNvPr>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2" name="Google Shape;702;p65">
            <a:hlinkClick r:id="" action="ppaction://hlinkshowjump?jump=nextslide"/>
            <a:extLst>
              <a:ext uri="{FF2B5EF4-FFF2-40B4-BE49-F238E27FC236}">
                <a16:creationId xmlns:a16="http://schemas.microsoft.com/office/drawing/2014/main" id="{1593B32B-EE99-3D9C-4209-D168AD591A8C}"/>
              </a:ext>
            </a:extLst>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5">
            <a:hlinkClick r:id="rId3" action="ppaction://hlinksldjump"/>
            <a:extLst>
              <a:ext uri="{FF2B5EF4-FFF2-40B4-BE49-F238E27FC236}">
                <a16:creationId xmlns:a16="http://schemas.microsoft.com/office/drawing/2014/main" id="{2EE981A5-0C97-39C0-C647-0CB6DA95B8EB}"/>
              </a:ext>
            </a:extLst>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5">
            <a:hlinkClick r:id="" action="ppaction://hlinkshowjump?jump=previousslide"/>
            <a:extLst>
              <a:ext uri="{FF2B5EF4-FFF2-40B4-BE49-F238E27FC236}">
                <a16:creationId xmlns:a16="http://schemas.microsoft.com/office/drawing/2014/main" id="{12E72A26-E80E-B55C-71AA-AB9CD26F4D49}"/>
              </a:ext>
            </a:extLst>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05" name="Google Shape;705;p65">
            <a:hlinkClick r:id="rId3" action="ppaction://hlinksldjump"/>
            <a:extLst>
              <a:ext uri="{FF2B5EF4-FFF2-40B4-BE49-F238E27FC236}">
                <a16:creationId xmlns:a16="http://schemas.microsoft.com/office/drawing/2014/main" id="{EEFD8DAE-8128-2AB0-2596-185F198D5D8F}"/>
              </a:ext>
            </a:extLst>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5">
            <a:hlinkClick r:id="rId3" action="ppaction://hlinksldjump"/>
            <a:extLst>
              <a:ext uri="{FF2B5EF4-FFF2-40B4-BE49-F238E27FC236}">
                <a16:creationId xmlns:a16="http://schemas.microsoft.com/office/drawing/2014/main" id="{B33C9564-65E4-BE26-90EA-08B6CE2DE62A}"/>
              </a:ext>
            </a:extLst>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 name="Google Shape;707;p65">
            <a:hlinkClick r:id="" action="ppaction://hlinkshowjump?jump=nextslide"/>
            <a:extLst>
              <a:ext uri="{FF2B5EF4-FFF2-40B4-BE49-F238E27FC236}">
                <a16:creationId xmlns:a16="http://schemas.microsoft.com/office/drawing/2014/main" id="{D4A6EE0B-0DFF-484F-E3F5-212D0421AC90}"/>
              </a:ext>
            </a:extLst>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08" name="Google Shape;708;p65">
            <a:hlinkClick r:id="" action="ppaction://hlinkshowjump?jump=previousslide"/>
            <a:extLst>
              <a:ext uri="{FF2B5EF4-FFF2-40B4-BE49-F238E27FC236}">
                <a16:creationId xmlns:a16="http://schemas.microsoft.com/office/drawing/2014/main" id="{DB3629F7-6815-792F-176F-1D6B3B0666A3}"/>
              </a:ext>
            </a:extLst>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
        <p:nvSpPr>
          <p:cNvPr id="3" name="Google Shape;1974;p104">
            <a:extLst>
              <a:ext uri="{FF2B5EF4-FFF2-40B4-BE49-F238E27FC236}">
                <a16:creationId xmlns:a16="http://schemas.microsoft.com/office/drawing/2014/main" id="{9EFB2060-4A2C-BABD-2CEF-4F45CD49CADE}"/>
              </a:ext>
            </a:extLst>
          </p:cNvPr>
          <p:cNvSpPr txBox="1">
            <a:spLocks/>
          </p:cNvSpPr>
          <p:nvPr/>
        </p:nvSpPr>
        <p:spPr>
          <a:xfrm>
            <a:off x="720000" y="795887"/>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latin typeface="Orbitron Black" panose="020B0604020202020204" charset="0"/>
              </a:rPr>
              <a:t>ORIGINAL DATA VARAIBLES</a:t>
            </a:r>
            <a:endParaRPr lang="pl-PL" sz="2800" dirty="0">
              <a:latin typeface="Orbitron Black" panose="020B0604020202020204" charset="0"/>
            </a:endParaRPr>
          </a:p>
        </p:txBody>
      </p:sp>
    </p:spTree>
    <p:extLst>
      <p:ext uri="{BB962C8B-B14F-4D97-AF65-F5344CB8AC3E}">
        <p14:creationId xmlns:p14="http://schemas.microsoft.com/office/powerpoint/2010/main" val="36048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76"/>
          <p:cNvSpPr txBox="1">
            <a:spLocks noGrp="1"/>
          </p:cNvSpPr>
          <p:nvPr>
            <p:ph type="subTitle" idx="1"/>
          </p:nvPr>
        </p:nvSpPr>
        <p:spPr>
          <a:xfrm>
            <a:off x="5837249" y="1936645"/>
            <a:ext cx="2989459" cy="2234475"/>
          </a:xfrm>
          <a:prstGeom prst="rect">
            <a:avLst/>
          </a:prstGeom>
        </p:spPr>
        <p:txBody>
          <a:bodyPr spcFirstLastPara="1" wrap="square" lIns="91425" tIns="91425" rIns="91425" bIns="91425" anchor="ctr" anchorCtr="0">
            <a:noAutofit/>
          </a:bodyPr>
          <a:lstStyle/>
          <a:p>
            <a:pPr marL="0" indent="0"/>
            <a:r>
              <a:rPr lang="en-US" sz="1600" b="1" u="sng" dirty="0"/>
              <a:t>Key Insights:</a:t>
            </a:r>
            <a:endParaRPr lang="en-US" dirty="0"/>
          </a:p>
          <a:p>
            <a:pPr marL="0" lvl="0" indent="0" algn="r" rtl="0">
              <a:spcBef>
                <a:spcPts val="0"/>
              </a:spcBef>
              <a:spcAft>
                <a:spcPts val="0"/>
              </a:spcAft>
              <a:buNone/>
            </a:pPr>
            <a:r>
              <a:rPr lang="en-US" dirty="0"/>
              <a:t>From the line graph in the year 2023, we can pull from it </a:t>
            </a:r>
            <a:r>
              <a:rPr lang="en-US" i="1" u="sng" dirty="0"/>
              <a:t>two peaks</a:t>
            </a:r>
            <a:r>
              <a:rPr lang="en-US" dirty="0"/>
              <a:t>; </a:t>
            </a:r>
            <a:r>
              <a:rPr lang="en-US" b="1" dirty="0"/>
              <a:t>April</a:t>
            </a:r>
            <a:r>
              <a:rPr lang="en-US" dirty="0"/>
              <a:t> and </a:t>
            </a:r>
            <a:r>
              <a:rPr lang="en-US" b="1" dirty="0"/>
              <a:t>October</a:t>
            </a:r>
            <a:r>
              <a:rPr lang="en-US" dirty="0"/>
              <a:t>, with April being the highest at nearly 250K. Their </a:t>
            </a:r>
            <a:r>
              <a:rPr lang="en-US" i="1" u="sng" dirty="0"/>
              <a:t>lows</a:t>
            </a:r>
            <a:r>
              <a:rPr lang="en-US" dirty="0"/>
              <a:t>, in turn are </a:t>
            </a:r>
            <a:r>
              <a:rPr lang="en-US" i="1" u="sng" dirty="0"/>
              <a:t>mid year </a:t>
            </a:r>
            <a:r>
              <a:rPr lang="en-US" dirty="0"/>
              <a:t>(</a:t>
            </a:r>
            <a:r>
              <a:rPr lang="en-US" b="1" dirty="0"/>
              <a:t>June</a:t>
            </a:r>
            <a:r>
              <a:rPr lang="en-US" dirty="0"/>
              <a:t> and </a:t>
            </a:r>
            <a:r>
              <a:rPr lang="en-US" b="1" dirty="0"/>
              <a:t>August</a:t>
            </a:r>
            <a:r>
              <a:rPr lang="en-US" dirty="0"/>
              <a:t>, both at around 70K). </a:t>
            </a:r>
          </a:p>
        </p:txBody>
      </p:sp>
      <p:sp>
        <p:nvSpPr>
          <p:cNvPr id="983" name="Google Shape;983;p76"/>
          <p:cNvSpPr txBox="1">
            <a:spLocks noGrp="1"/>
          </p:cNvSpPr>
          <p:nvPr>
            <p:ph type="title"/>
          </p:nvPr>
        </p:nvSpPr>
        <p:spPr>
          <a:xfrm>
            <a:off x="5523175" y="562797"/>
            <a:ext cx="3303533" cy="16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SALES TREND ANALYSIS </a:t>
            </a:r>
            <a:br>
              <a:rPr lang="en" dirty="0"/>
            </a:br>
            <a:r>
              <a:rPr lang="en" dirty="0"/>
              <a:t>LINE CHART</a:t>
            </a:r>
            <a:endParaRPr dirty="0"/>
          </a:p>
        </p:txBody>
      </p:sp>
      <p:pic>
        <p:nvPicPr>
          <p:cNvPr id="985" name="Google Shape;985;p76"/>
          <p:cNvPicPr preferRelativeResize="0"/>
          <p:nvPr/>
        </p:nvPicPr>
        <p:blipFill rotWithShape="1">
          <a:blip r:embed="rId3">
            <a:alphaModFix/>
          </a:blip>
          <a:srcRect l="7340" r="4538" b="19768"/>
          <a:stretch/>
        </p:blipFill>
        <p:spPr>
          <a:xfrm rot="-8100080">
            <a:off x="5014765" y="-1663532"/>
            <a:ext cx="3431403" cy="2367392"/>
          </a:xfrm>
          <a:prstGeom prst="rect">
            <a:avLst/>
          </a:prstGeom>
          <a:noFill/>
          <a:ln>
            <a:noFill/>
          </a:ln>
        </p:spPr>
      </p:pic>
      <p:sp>
        <p:nvSpPr>
          <p:cNvPr id="986" name="Google Shape;986;p76"/>
          <p:cNvSpPr/>
          <p:nvPr/>
        </p:nvSpPr>
        <p:spPr>
          <a:xfrm rot="10800000">
            <a:off x="7284138" y="4009304"/>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87" name="Google Shape;987;p76"/>
          <p:cNvPicPr preferRelativeResize="0"/>
          <p:nvPr/>
        </p:nvPicPr>
        <p:blipFill>
          <a:blip r:embed="rId4">
            <a:alphaModFix/>
          </a:blip>
          <a:stretch>
            <a:fillRect/>
          </a:stretch>
        </p:blipFill>
        <p:spPr>
          <a:xfrm rot="-2845474">
            <a:off x="4218827" y="4189212"/>
            <a:ext cx="732394" cy="555006"/>
          </a:xfrm>
          <a:prstGeom prst="rect">
            <a:avLst/>
          </a:prstGeom>
          <a:noFill/>
          <a:ln>
            <a:noFill/>
          </a:ln>
        </p:spPr>
      </p:pic>
      <p:sp>
        <p:nvSpPr>
          <p:cNvPr id="988" name="Google Shape;988;p76">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6">
            <a:hlinkClick r:id="rId5"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6"/>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6"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991" name="Google Shape;991;p76">
            <a:hlinkClick r:id="rId5"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6">
            <a:hlinkClick r:id="rId5"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76">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994" name="Google Shape;994;p76">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5" name="Google Shape;995;p76">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92A05199-C602-B66B-ECA6-90B55B7745A9}"/>
                  </a:ext>
                </a:extLst>
              </p:cNvPr>
              <p:cNvGraphicFramePr>
                <a:graphicFrameLocks noGrp="1"/>
              </p:cNvGraphicFramePr>
              <p:nvPr>
                <p:extLst>
                  <p:ext uri="{D42A27DB-BD31-4B8C-83A1-F6EECF244321}">
                    <p14:modId xmlns:p14="http://schemas.microsoft.com/office/powerpoint/2010/main" val="1928778450"/>
                  </p:ext>
                </p:extLst>
              </p:nvPr>
            </p:nvGraphicFramePr>
            <p:xfrm>
              <a:off x="-219075" y="0"/>
              <a:ext cx="5894150" cy="5143500"/>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2" name="Add-in 1">
                <a:extLst>
                  <a:ext uri="{FF2B5EF4-FFF2-40B4-BE49-F238E27FC236}">
                    <a16:creationId xmlns:a16="http://schemas.microsoft.com/office/drawing/2014/main" id="{92A05199-C602-B66B-ECA6-90B55B7745A9}"/>
                  </a:ext>
                </a:extLst>
              </p:cNvPr>
              <p:cNvPicPr>
                <a:picLocks noGrp="1" noRot="1" noChangeAspect="1" noMove="1" noResize="1" noEditPoints="1" noAdjustHandles="1" noChangeArrowheads="1" noChangeShapeType="1"/>
              </p:cNvPicPr>
              <p:nvPr/>
            </p:nvPicPr>
            <p:blipFill>
              <a:blip r:embed="rId8"/>
              <a:stretch>
                <a:fillRect/>
              </a:stretch>
            </p:blipFill>
            <p:spPr>
              <a:xfrm>
                <a:off x="-219075" y="0"/>
                <a:ext cx="5894150" cy="5143500"/>
              </a:xfrm>
              <a:prstGeom prst="rect">
                <a:avLst/>
              </a:prstGeom>
            </p:spPr>
          </p:pic>
        </mc:Fallback>
      </mc:AlternateContent>
    </p:spTree>
    <p:extLst>
      <p:ext uri="{BB962C8B-B14F-4D97-AF65-F5344CB8AC3E}">
        <p14:creationId xmlns:p14="http://schemas.microsoft.com/office/powerpoint/2010/main" val="10039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5"/>
                                        </p:tgtEl>
                                        <p:attrNameLst>
                                          <p:attrName>style.visibility</p:attrName>
                                        </p:attrNameLst>
                                      </p:cBhvr>
                                      <p:to>
                                        <p:strVal val="visible"/>
                                      </p:to>
                                    </p:set>
                                    <p:anim calcmode="lin" valueType="num">
                                      <p:cBhvr additive="base">
                                        <p:cTn id="7" dur="1000"/>
                                        <p:tgtEl>
                                          <p:spTgt spid="98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987"/>
                                        </p:tgtEl>
                                        <p:attrNameLst>
                                          <p:attrName>style.visibility</p:attrName>
                                        </p:attrNameLst>
                                      </p:cBhvr>
                                      <p:to>
                                        <p:strVal val="visible"/>
                                      </p:to>
                                    </p:set>
                                    <p:animEffect transition="in" filter="fade">
                                      <p:cBhvr>
                                        <p:cTn id="1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75"/>
          <p:cNvSpPr txBox="1">
            <a:spLocks noGrp="1"/>
          </p:cNvSpPr>
          <p:nvPr>
            <p:ph type="title"/>
          </p:nvPr>
        </p:nvSpPr>
        <p:spPr>
          <a:xfrm>
            <a:off x="348727" y="106531"/>
            <a:ext cx="3699492" cy="8067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BRANCH EXPENDITURE COMPARISON </a:t>
            </a:r>
            <a:endParaRPr sz="1800" dirty="0"/>
          </a:p>
        </p:txBody>
      </p:sp>
      <p:sp>
        <p:nvSpPr>
          <p:cNvPr id="960" name="Google Shape;960;p75"/>
          <p:cNvSpPr txBox="1">
            <a:spLocks noGrp="1"/>
          </p:cNvSpPr>
          <p:nvPr>
            <p:ph type="subTitle" idx="1"/>
          </p:nvPr>
        </p:nvSpPr>
        <p:spPr>
          <a:xfrm>
            <a:off x="502837" y="913250"/>
            <a:ext cx="3391271" cy="36259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u="sng" dirty="0"/>
              <a:t>Key Insights:</a:t>
            </a:r>
          </a:p>
          <a:p>
            <a:pPr marL="0" lvl="0" indent="0" algn="l" rtl="0">
              <a:spcBef>
                <a:spcPts val="0"/>
              </a:spcBef>
              <a:spcAft>
                <a:spcPts val="0"/>
              </a:spcAft>
              <a:buNone/>
            </a:pPr>
            <a:r>
              <a:rPr lang="en-US" b="1" i="1" dirty="0"/>
              <a:t>CBD</a:t>
            </a:r>
            <a:r>
              <a:rPr lang="en-US" dirty="0"/>
              <a:t> spends the most on </a:t>
            </a:r>
            <a:r>
              <a:rPr lang="en-US" b="1" u="sng" dirty="0"/>
              <a:t>salaries</a:t>
            </a:r>
            <a:r>
              <a:rPr lang="en-US" dirty="0"/>
              <a:t>, </a:t>
            </a:r>
            <a:r>
              <a:rPr lang="en-US" b="1" i="1" dirty="0"/>
              <a:t>Kilimani</a:t>
            </a:r>
            <a:r>
              <a:rPr lang="en-US" dirty="0"/>
              <a:t> on </a:t>
            </a:r>
            <a:r>
              <a:rPr lang="en-US" b="1" u="sng" dirty="0"/>
              <a:t>maintenance</a:t>
            </a:r>
            <a:r>
              <a:rPr lang="en-US" dirty="0"/>
              <a:t>, whereas </a:t>
            </a:r>
            <a:r>
              <a:rPr lang="en-US" b="1" i="1" dirty="0"/>
              <a:t>Mombasa</a:t>
            </a:r>
            <a:r>
              <a:rPr lang="en-US" dirty="0"/>
              <a:t> and </a:t>
            </a:r>
            <a:r>
              <a:rPr lang="en-US" b="1" i="1" dirty="0"/>
              <a:t>Ngong Rd </a:t>
            </a:r>
            <a:r>
              <a:rPr lang="en-US" dirty="0"/>
              <a:t>have a more balanced expenditure but focus on </a:t>
            </a:r>
            <a:r>
              <a:rPr lang="en-US" b="1" u="sng" dirty="0"/>
              <a:t>salaries</a:t>
            </a:r>
            <a:r>
              <a:rPr lang="en-US" dirty="0"/>
              <a:t>. </a:t>
            </a:r>
            <a:r>
              <a:rPr lang="en-US" b="1" i="1" dirty="0"/>
              <a:t>Nakuru</a:t>
            </a:r>
            <a:r>
              <a:rPr lang="en-US" dirty="0"/>
              <a:t> spends a lot on </a:t>
            </a:r>
            <a:r>
              <a:rPr lang="en-US" b="1" u="sng" dirty="0"/>
              <a:t>salaries</a:t>
            </a:r>
            <a:r>
              <a:rPr lang="en-US" dirty="0"/>
              <a:t> but the least on </a:t>
            </a:r>
            <a:r>
              <a:rPr lang="en-US" b="1" u="sng" dirty="0"/>
              <a:t>utilities</a:t>
            </a:r>
            <a:r>
              <a:rPr lang="en-US" dirty="0"/>
              <a:t>. </a:t>
            </a:r>
          </a:p>
          <a:p>
            <a:pPr marL="0" lvl="0" indent="0" algn="l" rtl="0">
              <a:spcBef>
                <a:spcPts val="0"/>
              </a:spcBef>
              <a:spcAft>
                <a:spcPts val="0"/>
              </a:spcAft>
              <a:buNone/>
            </a:pPr>
            <a:r>
              <a:rPr lang="en-US" dirty="0"/>
              <a:t>	This helps in determining expense cuts for certain branches, i.e., </a:t>
            </a:r>
            <a:r>
              <a:rPr lang="en-US" b="1" i="1" u="sng" dirty="0"/>
              <a:t>Rent contracts renegotiations</a:t>
            </a:r>
            <a:r>
              <a:rPr lang="en-US" dirty="0"/>
              <a:t> and Salaries (assessing whether staffing levels align with each branch's performance and adjusting accordingly to balance costs, and boost productivity.}</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DFDEDD04-E24B-DE60-9CCF-2584DB28122E}"/>
                  </a:ext>
                </a:extLst>
              </p:cNvPr>
              <p:cNvGraphicFramePr>
                <a:graphicFrameLocks noGrp="1"/>
              </p:cNvGraphicFramePr>
              <p:nvPr>
                <p:extLst>
                  <p:ext uri="{D42A27DB-BD31-4B8C-83A1-F6EECF244321}">
                    <p14:modId xmlns:p14="http://schemas.microsoft.com/office/powerpoint/2010/main" val="2250400407"/>
                  </p:ext>
                </p:extLst>
              </p:nvPr>
            </p:nvGraphicFramePr>
            <p:xfrm>
              <a:off x="4219574" y="0"/>
              <a:ext cx="4924425"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DFDEDD04-E24B-DE60-9CCF-2584DB28122E}"/>
                  </a:ext>
                </a:extLst>
              </p:cNvPr>
              <p:cNvPicPr>
                <a:picLocks noGrp="1" noRot="1" noChangeAspect="1" noMove="1" noResize="1" noEditPoints="1" noAdjustHandles="1" noChangeArrowheads="1" noChangeShapeType="1"/>
              </p:cNvPicPr>
              <p:nvPr/>
            </p:nvPicPr>
            <p:blipFill>
              <a:blip r:embed="rId4"/>
              <a:stretch>
                <a:fillRect/>
              </a:stretch>
            </p:blipFill>
            <p:spPr>
              <a:xfrm>
                <a:off x="4219574" y="0"/>
                <a:ext cx="4924425" cy="5143500"/>
              </a:xfrm>
              <a:prstGeom prst="rect">
                <a:avLst/>
              </a:prstGeom>
            </p:spPr>
          </p:pic>
        </mc:Fallback>
      </mc:AlternateContent>
    </p:spTree>
    <p:extLst>
      <p:ext uri="{BB962C8B-B14F-4D97-AF65-F5344CB8AC3E}">
        <p14:creationId xmlns:p14="http://schemas.microsoft.com/office/powerpoint/2010/main" val="425191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30" name="Google Shape;1330;p88"/>
          <p:cNvSpPr txBox="1">
            <a:spLocks noGrp="1"/>
          </p:cNvSpPr>
          <p:nvPr>
            <p:ph type="title"/>
          </p:nvPr>
        </p:nvSpPr>
        <p:spPr>
          <a:xfrm>
            <a:off x="5467350" y="700767"/>
            <a:ext cx="3130130" cy="115252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00" dirty="0"/>
              <a:t>BRANCH REVENUE COMPASRISON</a:t>
            </a:r>
            <a:endParaRPr sz="2600" dirty="0"/>
          </a:p>
        </p:txBody>
      </p:sp>
      <p:pic>
        <p:nvPicPr>
          <p:cNvPr id="1349" name="Google Shape;1349;p88"/>
          <p:cNvPicPr preferRelativeResize="0"/>
          <p:nvPr/>
        </p:nvPicPr>
        <p:blipFill rotWithShape="1">
          <a:blip r:embed="rId3">
            <a:alphaModFix/>
          </a:blip>
          <a:srcRect l="7340" r="4538" b="19768"/>
          <a:stretch/>
        </p:blipFill>
        <p:spPr>
          <a:xfrm rot="2700000">
            <a:off x="6672931" y="-1259200"/>
            <a:ext cx="4011591" cy="2767652"/>
          </a:xfrm>
          <a:prstGeom prst="rect">
            <a:avLst/>
          </a:prstGeom>
          <a:noFill/>
          <a:ln>
            <a:noFill/>
          </a:ln>
        </p:spPr>
      </p:pic>
      <p:sp>
        <p:nvSpPr>
          <p:cNvPr id="1350" name="Google Shape;1350;p88"/>
          <p:cNvSpPr/>
          <p:nvPr/>
        </p:nvSpPr>
        <p:spPr>
          <a:xfrm>
            <a:off x="7410230" y="4113899"/>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15CFF1B9-4466-59F1-2DE8-650DA87AAE31}"/>
                  </a:ext>
                </a:extLst>
              </p:cNvPr>
              <p:cNvGraphicFramePr>
                <a:graphicFrameLocks noGrp="1"/>
              </p:cNvGraphicFramePr>
              <p:nvPr>
                <p:extLst>
                  <p:ext uri="{D42A27DB-BD31-4B8C-83A1-F6EECF244321}">
                    <p14:modId xmlns:p14="http://schemas.microsoft.com/office/powerpoint/2010/main" val="3357915090"/>
                  </p:ext>
                </p:extLst>
              </p:nvPr>
            </p:nvGraphicFramePr>
            <p:xfrm>
              <a:off x="0" y="0"/>
              <a:ext cx="5476875" cy="51435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4" name="Add-in 3">
                <a:extLst>
                  <a:ext uri="{FF2B5EF4-FFF2-40B4-BE49-F238E27FC236}">
                    <a16:creationId xmlns:a16="http://schemas.microsoft.com/office/drawing/2014/main" id="{15CFF1B9-4466-59F1-2DE8-650DA87AAE31}"/>
                  </a:ext>
                </a:extLst>
              </p:cNvPr>
              <p:cNvPicPr>
                <a:picLocks noGrp="1" noRot="1" noChangeAspect="1" noMove="1" noResize="1" noEditPoints="1" noAdjustHandles="1" noChangeArrowheads="1" noChangeShapeType="1"/>
              </p:cNvPicPr>
              <p:nvPr/>
            </p:nvPicPr>
            <p:blipFill>
              <a:blip r:embed="rId5"/>
              <a:stretch>
                <a:fillRect/>
              </a:stretch>
            </p:blipFill>
            <p:spPr>
              <a:xfrm>
                <a:off x="0" y="0"/>
                <a:ext cx="5476875" cy="5143500"/>
              </a:xfrm>
              <a:prstGeom prst="rect">
                <a:avLst/>
              </a:prstGeom>
            </p:spPr>
          </p:pic>
        </mc:Fallback>
      </mc:AlternateContent>
      <p:sp>
        <p:nvSpPr>
          <p:cNvPr id="5" name="Google Shape;775;p69">
            <a:extLst>
              <a:ext uri="{FF2B5EF4-FFF2-40B4-BE49-F238E27FC236}">
                <a16:creationId xmlns:a16="http://schemas.microsoft.com/office/drawing/2014/main" id="{1B62087E-6F2C-9105-18BA-C4725765FD9C}"/>
              </a:ext>
            </a:extLst>
          </p:cNvPr>
          <p:cNvSpPr txBox="1">
            <a:spLocks/>
          </p:cNvSpPr>
          <p:nvPr/>
        </p:nvSpPr>
        <p:spPr>
          <a:xfrm>
            <a:off x="5534025" y="2010708"/>
            <a:ext cx="3209926" cy="2196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Darker Grotesque"/>
              <a:buNone/>
              <a:defRPr sz="16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lvl="0" indent="0" rtl="0">
              <a:spcBef>
                <a:spcPts val="0"/>
              </a:spcBef>
              <a:spcAft>
                <a:spcPts val="0"/>
              </a:spcAft>
              <a:buNone/>
            </a:pPr>
            <a:r>
              <a:rPr lang="en-US" dirty="0"/>
              <a:t>Focusing on </a:t>
            </a:r>
            <a:r>
              <a:rPr lang="en-US" b="1" i="1" u="sng" dirty="0"/>
              <a:t>Branch-Specific Needs</a:t>
            </a:r>
            <a:r>
              <a:rPr lang="en-US" dirty="0"/>
              <a:t> by </a:t>
            </a:r>
            <a:r>
              <a:rPr lang="en-US" b="1" dirty="0"/>
              <a:t>increasing stock</a:t>
            </a:r>
            <a:r>
              <a:rPr lang="en-US" dirty="0"/>
              <a:t> for </a:t>
            </a:r>
            <a:r>
              <a:rPr lang="en-US" i="1" dirty="0"/>
              <a:t>Children’s Bibles</a:t>
            </a:r>
            <a:r>
              <a:rPr lang="en-US" dirty="0"/>
              <a:t> at </a:t>
            </a:r>
            <a:r>
              <a:rPr lang="en-US" u="sng" dirty="0"/>
              <a:t>Ngong Road </a:t>
            </a:r>
            <a:r>
              <a:rPr lang="en-US" dirty="0"/>
              <a:t>and </a:t>
            </a:r>
            <a:r>
              <a:rPr lang="en-US" i="1" dirty="0"/>
              <a:t>Pocket Bibles </a:t>
            </a:r>
            <a:r>
              <a:rPr lang="en-US" dirty="0"/>
              <a:t>at the </a:t>
            </a:r>
            <a:r>
              <a:rPr lang="en-US" u="sng" dirty="0"/>
              <a:t>CBD</a:t>
            </a:r>
            <a:r>
              <a:rPr lang="en-US" dirty="0"/>
              <a:t> to </a:t>
            </a:r>
            <a:r>
              <a:rPr lang="en-US" b="1" dirty="0"/>
              <a:t>match demand patterns</a:t>
            </a:r>
            <a:r>
              <a:rPr lang="en-US" dirty="0"/>
              <a:t> keeps a happy, returning customer base and could potentially </a:t>
            </a:r>
            <a:r>
              <a:rPr lang="en-US" b="1" i="1" u="sng" dirty="0"/>
              <a:t>lead to growth</a:t>
            </a:r>
            <a:r>
              <a:rPr lang="en-US" dirty="0"/>
              <a:t> due to clear evidence of a reliable business, attentive to their customers’ needs.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49"/>
                                        </p:tgtEl>
                                        <p:attrNameLst>
                                          <p:attrName>style.visibility</p:attrName>
                                        </p:attrNameLst>
                                      </p:cBhvr>
                                      <p:to>
                                        <p:strVal val="visible"/>
                                      </p:to>
                                    </p:set>
                                    <p:anim calcmode="lin" valueType="num">
                                      <p:cBhvr additive="base">
                                        <p:cTn id="7" dur="1000"/>
                                        <p:tgtEl>
                                          <p:spTgt spid="134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350"/>
                                        </p:tgtEl>
                                        <p:attrNameLst>
                                          <p:attrName>style.visibility</p:attrName>
                                        </p:attrNameLst>
                                      </p:cBhvr>
                                      <p:to>
                                        <p:strVal val="visible"/>
                                      </p:to>
                                    </p:set>
                                    <p:anim calcmode="lin" valueType="num">
                                      <p:cBhvr additive="base">
                                        <p:cTn id="10" dur="1000"/>
                                        <p:tgtEl>
                                          <p:spTgt spid="13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0" name="Google Shape;760;p68"/>
          <p:cNvSpPr txBox="1">
            <a:spLocks noGrp="1"/>
          </p:cNvSpPr>
          <p:nvPr>
            <p:ph type="title"/>
          </p:nvPr>
        </p:nvSpPr>
        <p:spPr>
          <a:xfrm>
            <a:off x="439813" y="291071"/>
            <a:ext cx="4073684" cy="1214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ENGAGEMENT RATE % PER PLATFORM </a:t>
            </a:r>
            <a:br>
              <a:rPr lang="en" sz="2600" dirty="0"/>
            </a:br>
            <a:r>
              <a:rPr lang="en" sz="2600" dirty="0"/>
              <a:t>DONUT CHART</a:t>
            </a:r>
            <a:endParaRPr sz="2600" dirty="0"/>
          </a:p>
        </p:txBody>
      </p:sp>
      <p:sp>
        <p:nvSpPr>
          <p:cNvPr id="761" name="Google Shape;761;p68"/>
          <p:cNvSpPr txBox="1">
            <a:spLocks noGrp="1"/>
          </p:cNvSpPr>
          <p:nvPr>
            <p:ph type="body" idx="1"/>
          </p:nvPr>
        </p:nvSpPr>
        <p:spPr>
          <a:xfrm>
            <a:off x="439813" y="1800577"/>
            <a:ext cx="3779983" cy="2922343"/>
          </a:xfrm>
          <a:prstGeom prst="rect">
            <a:avLst/>
          </a:prstGeom>
        </p:spPr>
        <p:txBody>
          <a:bodyPr spcFirstLastPara="1" wrap="square" lIns="91425" tIns="91425" rIns="91425" bIns="91425" anchor="ctr" anchorCtr="0">
            <a:noAutofit/>
          </a:bodyPr>
          <a:lstStyle/>
          <a:p>
            <a:pPr marL="0" lvl="0" indent="0" rtl="0">
              <a:lnSpc>
                <a:spcPts val="1600"/>
              </a:lnSpc>
              <a:spcBef>
                <a:spcPts val="0"/>
              </a:spcBef>
              <a:spcAft>
                <a:spcPts val="1600"/>
              </a:spcAft>
              <a:buNone/>
            </a:pPr>
            <a:r>
              <a:rPr lang="en-US" sz="1600" dirty="0"/>
              <a:t>Showing how </a:t>
            </a:r>
            <a:r>
              <a:rPr lang="en-US" sz="1600" b="1" i="1" u="sng" dirty="0"/>
              <a:t>engagement distribution </a:t>
            </a:r>
            <a:r>
              <a:rPr lang="en-US" sz="1600" dirty="0"/>
              <a:t>across platforms is helpful in determining the most effective and </a:t>
            </a:r>
            <a:r>
              <a:rPr lang="en-US" sz="1600" b="1" i="1" u="sng" dirty="0"/>
              <a:t>lucrative platform</a:t>
            </a:r>
            <a:r>
              <a:rPr lang="en-US" sz="1600" dirty="0"/>
              <a:t> for engagement.</a:t>
            </a:r>
          </a:p>
          <a:p>
            <a:pPr marL="0" lvl="0" indent="0" rtl="0">
              <a:lnSpc>
                <a:spcPts val="1600"/>
              </a:lnSpc>
              <a:spcBef>
                <a:spcPts val="0"/>
              </a:spcBef>
              <a:spcAft>
                <a:spcPts val="1600"/>
              </a:spcAft>
              <a:buNone/>
            </a:pPr>
            <a:r>
              <a:rPr lang="en-US" sz="1800" b="1" u="sng" dirty="0"/>
              <a:t>Key Insights:</a:t>
            </a:r>
          </a:p>
          <a:p>
            <a:pPr marL="0" lvl="0" indent="0" rtl="0">
              <a:lnSpc>
                <a:spcPts val="1600"/>
              </a:lnSpc>
              <a:spcBef>
                <a:spcPts val="0"/>
              </a:spcBef>
              <a:spcAft>
                <a:spcPts val="1600"/>
              </a:spcAft>
              <a:buNone/>
            </a:pPr>
            <a:r>
              <a:rPr lang="en-US" sz="1600" dirty="0"/>
              <a:t>	</a:t>
            </a:r>
            <a:r>
              <a:rPr lang="en-US" sz="1600" b="1" dirty="0"/>
              <a:t>Instagram</a:t>
            </a:r>
            <a:r>
              <a:rPr lang="en-US" sz="1600" dirty="0"/>
              <a:t> leads in engagement at 27.54%, followed by </a:t>
            </a:r>
            <a:r>
              <a:rPr lang="en-US" sz="1600" b="1" dirty="0"/>
              <a:t>LinkedIn</a:t>
            </a:r>
            <a:r>
              <a:rPr lang="en-US" sz="1600" dirty="0"/>
              <a:t>(25.05%) while </a:t>
            </a:r>
            <a:r>
              <a:rPr lang="en-US" sz="1600" b="1" dirty="0"/>
              <a:t>Facebook</a:t>
            </a:r>
            <a:r>
              <a:rPr lang="en-US" sz="1600" dirty="0"/>
              <a:t> and </a:t>
            </a:r>
            <a:r>
              <a:rPr lang="en-US" sz="1600" b="1" dirty="0"/>
              <a:t>Twitter</a:t>
            </a:r>
            <a:r>
              <a:rPr lang="en-US" sz="1600" dirty="0"/>
              <a:t> collectively account for less than 50% of the engagement.</a:t>
            </a:r>
          </a:p>
          <a:p>
            <a:pPr marL="0" lvl="0" indent="0" rtl="0">
              <a:lnSpc>
                <a:spcPts val="1600"/>
              </a:lnSpc>
              <a:spcBef>
                <a:spcPts val="0"/>
              </a:spcBef>
              <a:spcAft>
                <a:spcPts val="1600"/>
              </a:spcAft>
              <a:buNone/>
            </a:pPr>
            <a:endParaRPr lang="en-US" sz="16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C6266F90-E10C-C0D3-8732-86B6442160F0}"/>
                  </a:ext>
                </a:extLst>
              </p:cNvPr>
              <p:cNvGraphicFramePr>
                <a:graphicFrameLocks noGrp="1"/>
              </p:cNvGraphicFramePr>
              <p:nvPr>
                <p:extLst>
                  <p:ext uri="{D42A27DB-BD31-4B8C-83A1-F6EECF244321}">
                    <p14:modId xmlns:p14="http://schemas.microsoft.com/office/powerpoint/2010/main" val="1192966911"/>
                  </p:ext>
                </p:extLst>
              </p:nvPr>
            </p:nvGraphicFramePr>
            <p:xfrm>
              <a:off x="4588398" y="0"/>
              <a:ext cx="4746102"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C6266F90-E10C-C0D3-8732-86B6442160F0}"/>
                  </a:ext>
                </a:extLst>
              </p:cNvPr>
              <p:cNvPicPr>
                <a:picLocks noGrp="1" noRot="1" noChangeAspect="1" noMove="1" noResize="1" noEditPoints="1" noAdjustHandles="1" noChangeArrowheads="1" noChangeShapeType="1"/>
              </p:cNvPicPr>
              <p:nvPr/>
            </p:nvPicPr>
            <p:blipFill>
              <a:blip r:embed="rId4"/>
              <a:stretch>
                <a:fillRect/>
              </a:stretch>
            </p:blipFill>
            <p:spPr>
              <a:xfrm>
                <a:off x="4588398" y="0"/>
                <a:ext cx="4746102" cy="5143500"/>
              </a:xfrm>
              <a:prstGeom prst="rect">
                <a:avLst/>
              </a:prstGeom>
            </p:spPr>
          </p:pic>
        </mc:Fallback>
      </mc:AlternateContent>
    </p:spTree>
    <p:extLst>
      <p:ext uri="{BB962C8B-B14F-4D97-AF65-F5344CB8AC3E}">
        <p14:creationId xmlns:p14="http://schemas.microsoft.com/office/powerpoint/2010/main" val="392878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pic>
        <p:nvPicPr>
          <p:cNvPr id="2227" name="Google Shape;2227;p112"/>
          <p:cNvPicPr preferRelativeResize="0"/>
          <p:nvPr/>
        </p:nvPicPr>
        <p:blipFill rotWithShape="1">
          <a:blip r:embed="rId3">
            <a:alphaModFix/>
          </a:blip>
          <a:srcRect l="7340" r="4538" b="19768"/>
          <a:stretch/>
        </p:blipFill>
        <p:spPr>
          <a:xfrm rot="2700022" flipH="1">
            <a:off x="7069001" y="-743167"/>
            <a:ext cx="3342095" cy="2305760"/>
          </a:xfrm>
          <a:prstGeom prst="rect">
            <a:avLst/>
          </a:prstGeom>
          <a:noFill/>
          <a:ln>
            <a:noFill/>
          </a:ln>
        </p:spPr>
      </p:pic>
      <p:sp>
        <p:nvSpPr>
          <p:cNvPr id="2228" name="Google Shape;2228;p112"/>
          <p:cNvSpPr txBox="1">
            <a:spLocks noGrp="1"/>
          </p:cNvSpPr>
          <p:nvPr>
            <p:ph type="title"/>
          </p:nvPr>
        </p:nvSpPr>
        <p:spPr>
          <a:xfrm>
            <a:off x="986164" y="604158"/>
            <a:ext cx="7150371" cy="165735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191919"/>
              </a:buClr>
              <a:buSzPts val="1400"/>
              <a:buFont typeface="Darker Grotesque"/>
              <a:buNone/>
              <a:tabLst/>
              <a:defRPr/>
            </a:pPr>
            <a:r>
              <a:rPr lang="en-US" dirty="0"/>
              <a:t>As can be seen below, </a:t>
            </a:r>
            <a:r>
              <a:rPr kumimoji="0" lang="en-US" sz="1600" b="0" i="0" u="none" strike="noStrike" kern="0" cap="none" spc="0" normalizeH="0" baseline="0" noProof="0" dirty="0">
                <a:ln>
                  <a:noFill/>
                </a:ln>
                <a:solidFill>
                  <a:srgbClr val="191919"/>
                </a:solidFill>
                <a:effectLst/>
                <a:uLnTx/>
                <a:uFillTx/>
                <a:latin typeface="Darker Grotesque"/>
                <a:sym typeface="Darker Grotesque"/>
              </a:rPr>
              <a:t>the data mostly concentrates on customer orders in the last quarter of the year 2023. Here, we see that </a:t>
            </a:r>
            <a:r>
              <a:rPr kumimoji="0" lang="en-US" sz="1600" b="0" i="1" u="sng" strike="noStrike" kern="0" cap="none" spc="0" normalizeH="0" baseline="0" noProof="0" dirty="0">
                <a:ln>
                  <a:noFill/>
                </a:ln>
                <a:solidFill>
                  <a:srgbClr val="191919"/>
                </a:solidFill>
                <a:effectLst/>
                <a:uLnTx/>
                <a:uFillTx/>
                <a:latin typeface="Darker Grotesque"/>
                <a:sym typeface="Darker Grotesque"/>
              </a:rPr>
              <a:t>First Orders </a:t>
            </a:r>
            <a:r>
              <a:rPr kumimoji="0" lang="en-US" sz="1600" b="0" i="0" u="none" strike="noStrike" kern="0" cap="none" spc="0" normalizeH="0" baseline="0" noProof="0" dirty="0">
                <a:ln>
                  <a:noFill/>
                </a:ln>
                <a:solidFill>
                  <a:srgbClr val="191919"/>
                </a:solidFill>
                <a:effectLst/>
                <a:uLnTx/>
                <a:uFillTx/>
                <a:latin typeface="Darker Grotesque"/>
                <a:sym typeface="Darker Grotesque"/>
              </a:rPr>
              <a:t>wrack up the </a:t>
            </a:r>
            <a:r>
              <a:rPr kumimoji="0" lang="en-US" sz="1600" b="1" i="1" strike="noStrike" kern="0" cap="none" spc="0" normalizeH="0" baseline="0" noProof="0" dirty="0">
                <a:ln>
                  <a:noFill/>
                </a:ln>
                <a:solidFill>
                  <a:srgbClr val="191919"/>
                </a:solidFill>
                <a:effectLst/>
                <a:uLnTx/>
                <a:uFillTx/>
                <a:latin typeface="Darker Grotesque"/>
                <a:sym typeface="Darker Grotesque"/>
              </a:rPr>
              <a:t>highest amount </a:t>
            </a:r>
            <a:r>
              <a:rPr kumimoji="0" lang="en-US" sz="1600" b="0" i="0" u="none" strike="noStrike" kern="0" cap="none" spc="0" normalizeH="0" baseline="0" noProof="0" dirty="0">
                <a:ln>
                  <a:noFill/>
                </a:ln>
                <a:solidFill>
                  <a:srgbClr val="191919"/>
                </a:solidFill>
                <a:effectLst/>
                <a:uLnTx/>
                <a:uFillTx/>
                <a:latin typeface="Darker Grotesque"/>
                <a:sym typeface="Darker Grotesque"/>
              </a:rPr>
              <a:t>in orders </a:t>
            </a:r>
            <a:r>
              <a:rPr kumimoji="0" lang="en-US" sz="1600" b="1" i="0" u="none" strike="noStrike" kern="0" cap="none" spc="0" normalizeH="0" baseline="0" noProof="0" dirty="0">
                <a:ln>
                  <a:noFill/>
                </a:ln>
                <a:solidFill>
                  <a:srgbClr val="191919"/>
                </a:solidFill>
                <a:effectLst/>
                <a:uLnTx/>
                <a:uFillTx/>
                <a:latin typeface="Darker Grotesque"/>
                <a:sym typeface="Darker Grotesque"/>
              </a:rPr>
              <a:t>at over $300K</a:t>
            </a:r>
            <a:r>
              <a:rPr kumimoji="0" lang="en-US" sz="1600" b="0" i="0" u="none" strike="noStrike" kern="0" cap="none" spc="0" normalizeH="0" baseline="0" noProof="0" dirty="0">
                <a:ln>
                  <a:noFill/>
                </a:ln>
                <a:solidFill>
                  <a:srgbClr val="191919"/>
                </a:solidFill>
                <a:effectLst/>
                <a:uLnTx/>
                <a:uFillTx/>
                <a:latin typeface="Darker Grotesque"/>
                <a:sym typeface="Darker Grotesque"/>
              </a:rPr>
              <a:t>. </a:t>
            </a:r>
            <a:br>
              <a:rPr kumimoji="0" lang="en-US" sz="1600" b="0" i="0" u="none" strike="noStrike" kern="0" cap="none" spc="0" normalizeH="0" baseline="0" noProof="0" dirty="0">
                <a:ln>
                  <a:noFill/>
                </a:ln>
                <a:solidFill>
                  <a:srgbClr val="191919"/>
                </a:solidFill>
                <a:effectLst/>
                <a:uLnTx/>
                <a:uFillTx/>
                <a:latin typeface="Darker Grotesque"/>
                <a:sym typeface="Darker Grotesque"/>
              </a:rPr>
            </a:br>
            <a:r>
              <a:rPr kumimoji="0" lang="en-US" sz="1600" b="0" i="0" u="none" strike="noStrike" kern="0" cap="none" spc="0" normalizeH="0" baseline="0" noProof="0" dirty="0">
                <a:ln>
                  <a:noFill/>
                </a:ln>
                <a:solidFill>
                  <a:srgbClr val="191919"/>
                </a:solidFill>
                <a:effectLst/>
                <a:uLnTx/>
                <a:uFillTx/>
                <a:latin typeface="Darker Grotesque"/>
                <a:sym typeface="Darker Grotesque"/>
              </a:rPr>
              <a:t>However, as time goes on, returning customers dwindle, leaving </a:t>
            </a:r>
            <a:r>
              <a:rPr kumimoji="0" lang="en-US" sz="1600" b="0" i="1" u="sng" strike="noStrike" kern="0" cap="none" spc="0" normalizeH="0" baseline="0" noProof="0" dirty="0">
                <a:ln>
                  <a:noFill/>
                </a:ln>
                <a:solidFill>
                  <a:srgbClr val="191919"/>
                </a:solidFill>
                <a:effectLst/>
                <a:uLnTx/>
                <a:uFillTx/>
                <a:latin typeface="Darker Grotesque"/>
                <a:sym typeface="Darker Grotesque"/>
              </a:rPr>
              <a:t>the highest return period at 8 times since the first order</a:t>
            </a:r>
            <a:r>
              <a:rPr kumimoji="0" lang="en-US" sz="1600" b="0" i="0" u="none" strike="noStrike" kern="0" cap="none" spc="0" normalizeH="0" baseline="0" noProof="0" dirty="0">
                <a:ln>
                  <a:noFill/>
                </a:ln>
                <a:solidFill>
                  <a:srgbClr val="191919"/>
                </a:solidFill>
                <a:effectLst/>
                <a:uLnTx/>
                <a:uFillTx/>
                <a:latin typeface="Darker Grotesque"/>
                <a:sym typeface="Darker Grotesque"/>
              </a:rPr>
              <a:t>, indicating a worrying trend; lack of customer retention. This may need some brainstorming from the managers of the business.</a:t>
            </a:r>
            <a:endParaRPr lang="en-US" dirty="0"/>
          </a:p>
        </p:txBody>
      </p:sp>
      <p:pic>
        <p:nvPicPr>
          <p:cNvPr id="2234" name="Google Shape;2234;p112"/>
          <p:cNvPicPr preferRelativeResize="0"/>
          <p:nvPr/>
        </p:nvPicPr>
        <p:blipFill rotWithShape="1">
          <a:blip r:embed="rId4">
            <a:alphaModFix/>
          </a:blip>
          <a:srcRect t="14425" b="34329"/>
          <a:stretch/>
        </p:blipFill>
        <p:spPr>
          <a:xfrm>
            <a:off x="-10650" y="2571750"/>
            <a:ext cx="9144000" cy="2635824"/>
          </a:xfrm>
          <a:prstGeom prst="rect">
            <a:avLst/>
          </a:prstGeom>
          <a:noFill/>
          <a:ln>
            <a:noFill/>
          </a:ln>
        </p:spPr>
      </p:pic>
      <p:sp>
        <p:nvSpPr>
          <p:cNvPr id="2253" name="Google Shape;2253;p112"/>
          <p:cNvSpPr txBox="1">
            <a:spLocks noGrp="1"/>
          </p:cNvSpPr>
          <p:nvPr>
            <p:ph type="title" idx="6"/>
          </p:nvPr>
        </p:nvSpPr>
        <p:spPr>
          <a:xfrm>
            <a:off x="709350" y="12336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CUSTOMER LIFETIME VALUE</a:t>
            </a:r>
            <a:endParaRPr dirty="0"/>
          </a:p>
        </p:txBody>
      </p:sp>
      <p:pic>
        <p:nvPicPr>
          <p:cNvPr id="2254" name="Google Shape;2254;p112"/>
          <p:cNvPicPr preferRelativeResize="0"/>
          <p:nvPr/>
        </p:nvPicPr>
        <p:blipFill rotWithShape="1">
          <a:blip r:embed="rId3">
            <a:alphaModFix/>
          </a:blip>
          <a:srcRect l="7340" r="4538" b="19768"/>
          <a:stretch/>
        </p:blipFill>
        <p:spPr>
          <a:xfrm rot="-4043782" flipH="1">
            <a:off x="-2095521" y="-339320"/>
            <a:ext cx="3342094" cy="2305761"/>
          </a:xfrm>
          <a:prstGeom prst="rect">
            <a:avLst/>
          </a:prstGeom>
          <a:noFill/>
          <a:ln>
            <a:noFill/>
          </a:ln>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0201C01D-41C0-A0BB-D440-01AA9980C319}"/>
                  </a:ext>
                </a:extLst>
              </p:cNvPr>
              <p:cNvGraphicFramePr>
                <a:graphicFrameLocks noGrp="1"/>
              </p:cNvGraphicFramePr>
              <p:nvPr>
                <p:extLst>
                  <p:ext uri="{D42A27DB-BD31-4B8C-83A1-F6EECF244321}">
                    <p14:modId xmlns:p14="http://schemas.microsoft.com/office/powerpoint/2010/main" val="4219648832"/>
                  </p:ext>
                </p:extLst>
              </p:nvPr>
            </p:nvGraphicFramePr>
            <p:xfrm>
              <a:off x="-10650" y="2467366"/>
              <a:ext cx="9154650" cy="274020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4" name="Add-in 3">
                <a:extLst>
                  <a:ext uri="{FF2B5EF4-FFF2-40B4-BE49-F238E27FC236}">
                    <a16:creationId xmlns:a16="http://schemas.microsoft.com/office/drawing/2014/main" id="{0201C01D-41C0-A0BB-D440-01AA9980C319}"/>
                  </a:ext>
                </a:extLst>
              </p:cNvPr>
              <p:cNvPicPr>
                <a:picLocks noGrp="1" noRot="1" noChangeAspect="1" noMove="1" noResize="1" noEditPoints="1" noAdjustHandles="1" noChangeArrowheads="1" noChangeShapeType="1"/>
              </p:cNvPicPr>
              <p:nvPr/>
            </p:nvPicPr>
            <p:blipFill>
              <a:blip r:embed="rId6"/>
              <a:stretch>
                <a:fillRect/>
              </a:stretch>
            </p:blipFill>
            <p:spPr>
              <a:xfrm>
                <a:off x="-10650" y="2467366"/>
                <a:ext cx="9154650" cy="2740208"/>
              </a:xfrm>
              <a:prstGeom prst="rect">
                <a:avLst/>
              </a:prstGeom>
            </p:spPr>
          </p:pic>
        </mc:Fallback>
      </mc:AlternateContent>
    </p:spTree>
    <p:extLst>
      <p:ext uri="{BB962C8B-B14F-4D97-AF65-F5344CB8AC3E}">
        <p14:creationId xmlns:p14="http://schemas.microsoft.com/office/powerpoint/2010/main" val="22870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27"/>
                                        </p:tgtEl>
                                        <p:attrNameLst>
                                          <p:attrName>style.visibility</p:attrName>
                                        </p:attrNameLst>
                                      </p:cBhvr>
                                      <p:to>
                                        <p:strVal val="visible"/>
                                      </p:to>
                                    </p:set>
                                    <p:anim calcmode="lin" valueType="num">
                                      <p:cBhvr additive="base">
                                        <p:cTn id="7" dur="1000"/>
                                        <p:tgtEl>
                                          <p:spTgt spid="222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54"/>
                                        </p:tgtEl>
                                        <p:attrNameLst>
                                          <p:attrName>style.visibility</p:attrName>
                                        </p:attrNameLst>
                                      </p:cBhvr>
                                      <p:to>
                                        <p:strVal val="visible"/>
                                      </p:to>
                                    </p:set>
                                    <p:anim calcmode="lin" valueType="num">
                                      <p:cBhvr additive="base">
                                        <p:cTn id="10" dur="1000"/>
                                        <p:tgtEl>
                                          <p:spTgt spid="22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02"/>
          <p:cNvSpPr/>
          <p:nvPr/>
        </p:nvSpPr>
        <p:spPr>
          <a:xfrm rot="10800000" flipH="1">
            <a:off x="-1700150" y="2571745"/>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698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2"/>
          <p:cNvSpPr/>
          <p:nvPr/>
        </p:nvSpPr>
        <p:spPr>
          <a:xfrm>
            <a:off x="3509475" y="-3172112"/>
            <a:ext cx="3711600" cy="3711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1" name="Google Shape;1911;p102"/>
          <p:cNvPicPr preferRelativeResize="0"/>
          <p:nvPr/>
        </p:nvPicPr>
        <p:blipFill rotWithShape="1">
          <a:blip r:embed="rId3">
            <a:alphaModFix/>
          </a:blip>
          <a:srcRect l="7340" r="4538" b="19768"/>
          <a:stretch/>
        </p:blipFill>
        <p:spPr>
          <a:xfrm rot="-3591002" flipH="1">
            <a:off x="611729" y="4616060"/>
            <a:ext cx="6884144" cy="4749463"/>
          </a:xfrm>
          <a:prstGeom prst="rect">
            <a:avLst/>
          </a:prstGeom>
          <a:noFill/>
          <a:ln>
            <a:noFill/>
          </a:ln>
        </p:spPr>
      </p:pic>
      <p:pic>
        <p:nvPicPr>
          <p:cNvPr id="1912" name="Google Shape;1912;p102"/>
          <p:cNvPicPr preferRelativeResize="0"/>
          <p:nvPr/>
        </p:nvPicPr>
        <p:blipFill rotWithShape="1">
          <a:blip r:embed="rId3">
            <a:alphaModFix/>
          </a:blip>
          <a:srcRect l="7340" r="4538" b="19768"/>
          <a:stretch/>
        </p:blipFill>
        <p:spPr>
          <a:xfrm rot="8688988" flipH="1">
            <a:off x="-2632541" y="-2369747"/>
            <a:ext cx="5546205" cy="3826439"/>
          </a:xfrm>
          <a:prstGeom prst="rect">
            <a:avLst/>
          </a:prstGeom>
          <a:noFill/>
          <a:ln>
            <a:noFill/>
          </a:ln>
        </p:spPr>
      </p:pic>
      <p:sp>
        <p:nvSpPr>
          <p:cNvPr id="1913" name="Google Shape;1913;p102"/>
          <p:cNvSpPr txBox="1">
            <a:spLocks noGrp="1"/>
          </p:cNvSpPr>
          <p:nvPr>
            <p:ph type="title"/>
          </p:nvPr>
        </p:nvSpPr>
        <p:spPr>
          <a:xfrm>
            <a:off x="3089564" y="1783339"/>
            <a:ext cx="6054436" cy="157681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t>RECOMMEN-</a:t>
            </a:r>
            <a:br>
              <a:rPr lang="en" sz="5400" dirty="0"/>
            </a:br>
            <a:r>
              <a:rPr lang="en" sz="5400" dirty="0"/>
              <a:t>DATIONS</a:t>
            </a:r>
            <a:endParaRPr sz="5400" dirty="0"/>
          </a:p>
        </p:txBody>
      </p:sp>
      <p:pic>
        <p:nvPicPr>
          <p:cNvPr id="1916" name="Google Shape;1916;p102"/>
          <p:cNvPicPr preferRelativeResize="0"/>
          <p:nvPr/>
        </p:nvPicPr>
        <p:blipFill rotWithShape="1">
          <a:blip r:embed="rId4"/>
          <a:srcRect l="16667" r="16667"/>
          <a:stretch/>
        </p:blipFill>
        <p:spPr>
          <a:xfrm>
            <a:off x="355601" y="1014888"/>
            <a:ext cx="3613500" cy="3613500"/>
          </a:xfrm>
          <a:prstGeom prst="ellipse">
            <a:avLst/>
          </a:prstGeom>
          <a:noFill/>
          <a:ln>
            <a:noFill/>
          </a:ln>
          <a:effectLst>
            <a:outerShdw blurRad="128588" dist="28575" dir="11040000" algn="bl" rotWithShape="0">
              <a:schemeClr val="accent1">
                <a:alpha val="23000"/>
              </a:schemeClr>
            </a:outerShdw>
          </a:effectLst>
        </p:spPr>
      </p:pic>
      <p:pic>
        <p:nvPicPr>
          <p:cNvPr id="1917" name="Google Shape;1917;p102"/>
          <p:cNvPicPr preferRelativeResize="0"/>
          <p:nvPr/>
        </p:nvPicPr>
        <p:blipFill>
          <a:blip r:embed="rId5">
            <a:alphaModFix/>
          </a:blip>
          <a:stretch>
            <a:fillRect/>
          </a:stretch>
        </p:blipFill>
        <p:spPr>
          <a:xfrm rot="2051220">
            <a:off x="83900" y="3984322"/>
            <a:ext cx="797027" cy="6039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11"/>
                                        </p:tgtEl>
                                        <p:attrNameLst>
                                          <p:attrName>style.visibility</p:attrName>
                                        </p:attrNameLst>
                                      </p:cBhvr>
                                      <p:to>
                                        <p:strVal val="visible"/>
                                      </p:to>
                                    </p:set>
                                    <p:anim calcmode="lin" valueType="num">
                                      <p:cBhvr additive="base">
                                        <p:cTn id="10" dur="1000"/>
                                        <p:tgtEl>
                                          <p:spTgt spid="1911"/>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910"/>
                                        </p:tgtEl>
                                        <p:attrNameLst>
                                          <p:attrName>style.visibility</p:attrName>
                                        </p:attrNameLst>
                                      </p:cBhvr>
                                      <p:to>
                                        <p:strVal val="visible"/>
                                      </p:to>
                                    </p:set>
                                    <p:anim calcmode="lin" valueType="num">
                                      <p:cBhvr additive="base">
                                        <p:cTn id="13" dur="1000"/>
                                        <p:tgtEl>
                                          <p:spTgt spid="1910"/>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917"/>
                                        </p:tgtEl>
                                        <p:attrNameLst>
                                          <p:attrName>style.visibility</p:attrName>
                                        </p:attrNameLst>
                                      </p:cBhvr>
                                      <p:to>
                                        <p:strVal val="visible"/>
                                      </p:to>
                                    </p:set>
                                    <p:anim calcmode="lin" valueType="num">
                                      <p:cBhvr additive="base">
                                        <p:cTn id="16" dur="1000"/>
                                        <p:tgtEl>
                                          <p:spTgt spid="19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3">
            <a:hlinkClick r:id="rId3" action="ppaction://hlinksldjump"/>
          </p:cNvPr>
          <p:cNvSpPr txBox="1">
            <a:spLocks noGrp="1"/>
          </p:cNvSpPr>
          <p:nvPr>
            <p:ph type="title"/>
          </p:nvPr>
        </p:nvSpPr>
        <p:spPr>
          <a:xfrm>
            <a:off x="720000" y="2020566"/>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KESWICK OVERVIEW</a:t>
            </a:r>
            <a:endParaRPr lang="pl-PL" dirty="0"/>
          </a:p>
        </p:txBody>
      </p:sp>
      <p:sp>
        <p:nvSpPr>
          <p:cNvPr id="621" name="Google Shape;621;p63">
            <a:hlinkClick r:id="rId3" action="ppaction://hlinksldjump"/>
          </p:cNvPr>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01</a:t>
            </a:r>
            <a:endParaRPr/>
          </a:p>
        </p:txBody>
      </p:sp>
      <p:sp>
        <p:nvSpPr>
          <p:cNvPr id="622" name="Google Shape;622;p63">
            <a:hlinkClick r:id="rId4" action="ppaction://hlinksldjump"/>
          </p:cNvPr>
          <p:cNvSpPr txBox="1">
            <a:spLocks noGrp="1"/>
          </p:cNvSpPr>
          <p:nvPr>
            <p:ph type="title" idx="3"/>
          </p:nvPr>
        </p:nvSpPr>
        <p:spPr>
          <a:xfrm>
            <a:off x="3368675" y="200502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dirty="0"/>
              <a:t>OUR </a:t>
            </a:r>
            <a:br>
              <a:rPr lang="pl-PL" dirty="0"/>
            </a:br>
            <a:r>
              <a:rPr lang="en-US" dirty="0"/>
              <a:t>VARIABLES</a:t>
            </a:r>
            <a:endParaRPr lang="pl-PL" dirty="0"/>
          </a:p>
        </p:txBody>
      </p:sp>
      <p:sp>
        <p:nvSpPr>
          <p:cNvPr id="623" name="Google Shape;623;p63">
            <a:hlinkClick r:id="rId4" action="ppaction://hlinksldjump"/>
          </p:cNvPr>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4" action="ppaction://hlinksldjump"/>
              </a:rPr>
              <a:t>02</a:t>
            </a:r>
            <a:endParaRPr/>
          </a:p>
        </p:txBody>
      </p:sp>
      <p:sp>
        <p:nvSpPr>
          <p:cNvPr id="625" name="Google Shape;625;p63">
            <a:hlinkClick r:id="rId3" action="ppaction://hlinksldjump"/>
          </p:cNvPr>
          <p:cNvSpPr txBox="1">
            <a:spLocks noGrp="1"/>
          </p:cNvSpPr>
          <p:nvPr>
            <p:ph type="title" idx="6"/>
          </p:nvPr>
        </p:nvSpPr>
        <p:spPr>
          <a:xfrm>
            <a:off x="6087599" y="2005025"/>
            <a:ext cx="24604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VISUALISATIONS</a:t>
            </a:r>
            <a:endParaRPr lang="pl-PL" dirty="0"/>
          </a:p>
        </p:txBody>
      </p:sp>
      <p:sp>
        <p:nvSpPr>
          <p:cNvPr id="626" name="Google Shape;626;p63">
            <a:hlinkClick r:id="rId3" action="ppaction://hlinksldjump"/>
          </p:cNvPr>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hlinkClick r:id="rId3" action="ppaction://hlinksldjump"/>
              </a:rPr>
              <a:t>03</a:t>
            </a:r>
            <a:endParaRPr dirty="0"/>
          </a:p>
        </p:txBody>
      </p:sp>
      <p:sp>
        <p:nvSpPr>
          <p:cNvPr id="628" name="Google Shape;628;p63">
            <a:hlinkClick r:id="rId5" action="ppaction://hlinksldjump"/>
          </p:cNvPr>
          <p:cNvSpPr txBox="1">
            <a:spLocks noGrp="1"/>
          </p:cNvSpPr>
          <p:nvPr>
            <p:ph type="title" idx="9"/>
          </p:nvPr>
        </p:nvSpPr>
        <p:spPr>
          <a:xfrm>
            <a:off x="720000" y="3747208"/>
            <a:ext cx="250252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a:t>
            </a:r>
            <a:br>
              <a:rPr lang="en-US" dirty="0"/>
            </a:br>
            <a:r>
              <a:rPr lang="pl-PL" dirty="0"/>
              <a:t>INSIGHTS</a:t>
            </a:r>
          </a:p>
        </p:txBody>
      </p:sp>
      <p:sp>
        <p:nvSpPr>
          <p:cNvPr id="629" name="Google Shape;629;p63">
            <a:hlinkClick r:id="rId5" action="ppaction://hlinksldjump"/>
          </p:cNvPr>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5" action="ppaction://hlinksldjump"/>
              </a:rPr>
              <a:t>04</a:t>
            </a:r>
            <a:endParaRPr/>
          </a:p>
        </p:txBody>
      </p:sp>
      <p:sp>
        <p:nvSpPr>
          <p:cNvPr id="631" name="Google Shape;631;p63">
            <a:hlinkClick r:id="rId6" action="ppaction://hlinksldjump"/>
          </p:cNvPr>
          <p:cNvSpPr txBox="1">
            <a:spLocks noGrp="1"/>
          </p:cNvSpPr>
          <p:nvPr>
            <p:ph type="title" idx="15"/>
          </p:nvPr>
        </p:nvSpPr>
        <p:spPr>
          <a:xfrm>
            <a:off x="3403800" y="3747208"/>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RECOMMENDA-TIONS</a:t>
            </a:r>
            <a:endParaRPr lang="pl-PL" dirty="0"/>
          </a:p>
        </p:txBody>
      </p:sp>
      <p:sp>
        <p:nvSpPr>
          <p:cNvPr id="632" name="Google Shape;632;p63">
            <a:hlinkClick r:id="rId6" action="ppaction://hlinksldjump"/>
          </p:cNvPr>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6" action="ppaction://hlinksldjump"/>
              </a:rPr>
              <a:t>05</a:t>
            </a:r>
            <a:endParaRPr/>
          </a:p>
        </p:txBody>
      </p:sp>
      <p:sp>
        <p:nvSpPr>
          <p:cNvPr id="634" name="Google Shape;634;p63">
            <a:hlinkClick r:id="" action="ppaction://noaction"/>
          </p:cNvPr>
          <p:cNvSpPr txBox="1">
            <a:spLocks noGrp="1"/>
          </p:cNvSpPr>
          <p:nvPr>
            <p:ph type="title" idx="18"/>
          </p:nvPr>
        </p:nvSpPr>
        <p:spPr>
          <a:xfrm>
            <a:off x="6087600" y="3861262"/>
            <a:ext cx="2336400" cy="527700"/>
          </a:xfrm>
          <a:prstGeom prst="rect">
            <a:avLst/>
          </a:prstGeom>
        </p:spPr>
        <p:txBody>
          <a:bodyPr spcFirstLastPara="1" wrap="square" lIns="91425" tIns="91425" rIns="91425" bIns="91425" anchor="ctr" anchorCtr="0">
            <a:noAutofit/>
          </a:bodyPr>
          <a:lstStyle/>
          <a:p>
            <a:r>
              <a:rPr lang="pl-PL" dirty="0"/>
              <a:t>ANY</a:t>
            </a:r>
            <a:br>
              <a:rPr lang="pl-PL" dirty="0"/>
            </a:br>
            <a:r>
              <a:rPr lang="pl-PL" dirty="0"/>
              <a:t>QUESTIONS</a:t>
            </a:r>
            <a:br>
              <a:rPr lang="pl-PL" dirty="0"/>
            </a:br>
            <a:endParaRPr dirty="0"/>
          </a:p>
        </p:txBody>
      </p:sp>
      <p:sp>
        <p:nvSpPr>
          <p:cNvPr id="635" name="Google Shape;635;p63">
            <a:hlinkClick r:id="" action="ppaction://noaction"/>
          </p:cNvPr>
          <p:cNvSpPr txBox="1">
            <a:spLocks noGrp="1"/>
          </p:cNvSpPr>
          <p:nvPr>
            <p:ph type="title" idx="19"/>
          </p:nvPr>
        </p:nvSpPr>
        <p:spPr>
          <a:xfrm>
            <a:off x="60876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hlinkClick r:id="" action="ppaction://noaction"/>
              </a:rPr>
              <a:t>06</a:t>
            </a:r>
            <a:endParaRPr dirty="0"/>
          </a:p>
        </p:txBody>
      </p:sp>
      <p:sp>
        <p:nvSpPr>
          <p:cNvPr id="637" name="Google Shape;637;p6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63"/>
          <p:cNvGrpSpPr/>
          <p:nvPr/>
        </p:nvGrpSpPr>
        <p:grpSpPr>
          <a:xfrm>
            <a:off x="364449" y="1505208"/>
            <a:ext cx="43276" cy="411646"/>
            <a:chOff x="1256711" y="1178908"/>
            <a:chExt cx="43276" cy="411646"/>
          </a:xfrm>
        </p:grpSpPr>
        <p:grpSp>
          <p:nvGrpSpPr>
            <p:cNvPr id="648" name="Google Shape;648;p63"/>
            <p:cNvGrpSpPr/>
            <p:nvPr/>
          </p:nvGrpSpPr>
          <p:grpSpPr>
            <a:xfrm>
              <a:off x="1256711" y="1178908"/>
              <a:ext cx="43276" cy="184846"/>
              <a:chOff x="1256700" y="1103575"/>
              <a:chExt cx="60900" cy="260200"/>
            </a:xfrm>
          </p:grpSpPr>
          <p:sp>
            <p:nvSpPr>
              <p:cNvPr id="649" name="Google Shape;649;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63"/>
            <p:cNvGrpSpPr/>
            <p:nvPr/>
          </p:nvGrpSpPr>
          <p:grpSpPr>
            <a:xfrm>
              <a:off x="1256711" y="1405708"/>
              <a:ext cx="43276" cy="184846"/>
              <a:chOff x="1256700" y="1103575"/>
              <a:chExt cx="60900" cy="260200"/>
            </a:xfrm>
          </p:grpSpPr>
          <p:sp>
            <p:nvSpPr>
              <p:cNvPr id="653" name="Google Shape;653;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grpSp>
        <p:nvGrpSpPr>
          <p:cNvPr id="1355" name="Google Shape;1355;p89"/>
          <p:cNvGrpSpPr/>
          <p:nvPr/>
        </p:nvGrpSpPr>
        <p:grpSpPr>
          <a:xfrm>
            <a:off x="3539280" y="1592385"/>
            <a:ext cx="2084415" cy="3045639"/>
            <a:chOff x="3539280" y="1592385"/>
            <a:chExt cx="2084415" cy="3045639"/>
          </a:xfrm>
        </p:grpSpPr>
        <p:sp>
          <p:nvSpPr>
            <p:cNvPr id="1356" name="Google Shape;1356;p89"/>
            <p:cNvSpPr/>
            <p:nvPr/>
          </p:nvSpPr>
          <p:spPr>
            <a:xfrm rot="2700000" flipH="1">
              <a:off x="488293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9"/>
            <p:cNvSpPr/>
            <p:nvPr/>
          </p:nvSpPr>
          <p:spPr>
            <a:xfrm rot="2700000" flipH="1">
              <a:off x="353928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9"/>
            <p:cNvSpPr/>
            <p:nvPr/>
          </p:nvSpPr>
          <p:spPr>
            <a:xfrm rot="8100000">
              <a:off x="488293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9"/>
            <p:cNvSpPr/>
            <p:nvPr/>
          </p:nvSpPr>
          <p:spPr>
            <a:xfrm rot="8100000">
              <a:off x="353928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89"/>
          <p:cNvGrpSpPr/>
          <p:nvPr/>
        </p:nvGrpSpPr>
        <p:grpSpPr>
          <a:xfrm>
            <a:off x="3899025" y="2334075"/>
            <a:ext cx="1361975" cy="1559600"/>
            <a:chOff x="3899025" y="2334075"/>
            <a:chExt cx="1361975" cy="1559600"/>
          </a:xfrm>
        </p:grpSpPr>
        <p:cxnSp>
          <p:nvCxnSpPr>
            <p:cNvPr id="1363" name="Google Shape;1363;p89"/>
            <p:cNvCxnSpPr/>
            <p:nvPr/>
          </p:nvCxnSpPr>
          <p:spPr>
            <a:xfrm>
              <a:off x="3904350" y="2339400"/>
              <a:ext cx="672000" cy="221100"/>
            </a:xfrm>
            <a:prstGeom prst="bentConnector3">
              <a:avLst>
                <a:gd name="adj1" fmla="val -792"/>
              </a:avLst>
            </a:prstGeom>
            <a:noFill/>
            <a:ln w="9525" cap="flat" cmpd="sng">
              <a:solidFill>
                <a:schemeClr val="accent1"/>
              </a:solidFill>
              <a:prstDash val="solid"/>
              <a:round/>
              <a:headEnd type="none" w="med" len="med"/>
              <a:tailEnd type="none" w="med" len="med"/>
            </a:ln>
          </p:spPr>
        </p:cxnSp>
        <p:cxnSp>
          <p:nvCxnSpPr>
            <p:cNvPr id="1364" name="Google Shape;1364;p89"/>
            <p:cNvCxnSpPr/>
            <p:nvPr/>
          </p:nvCxnSpPr>
          <p:spPr>
            <a:xfrm flipH="1">
              <a:off x="4576400" y="2334075"/>
              <a:ext cx="684600" cy="226500"/>
            </a:xfrm>
            <a:prstGeom prst="bentConnector3">
              <a:avLst>
                <a:gd name="adj1" fmla="val 0"/>
              </a:avLst>
            </a:prstGeom>
            <a:noFill/>
            <a:ln w="9525" cap="flat" cmpd="sng">
              <a:solidFill>
                <a:schemeClr val="accent1"/>
              </a:solidFill>
              <a:prstDash val="solid"/>
              <a:round/>
              <a:headEnd type="none" w="med" len="med"/>
              <a:tailEnd type="none" w="med" len="med"/>
            </a:ln>
          </p:spPr>
        </p:cxnSp>
        <p:cxnSp>
          <p:nvCxnSpPr>
            <p:cNvPr id="1365" name="Google Shape;1365;p89"/>
            <p:cNvCxnSpPr/>
            <p:nvPr/>
          </p:nvCxnSpPr>
          <p:spPr>
            <a:xfrm rot="10800000" flipH="1">
              <a:off x="3899025" y="3670175"/>
              <a:ext cx="677400" cy="223500"/>
            </a:xfrm>
            <a:prstGeom prst="bentConnector3">
              <a:avLst>
                <a:gd name="adj1" fmla="val 786"/>
              </a:avLst>
            </a:prstGeom>
            <a:noFill/>
            <a:ln w="9525" cap="flat" cmpd="sng">
              <a:solidFill>
                <a:schemeClr val="accent1"/>
              </a:solidFill>
              <a:prstDash val="solid"/>
              <a:round/>
              <a:headEnd type="none" w="med" len="med"/>
              <a:tailEnd type="none" w="med" len="med"/>
            </a:ln>
          </p:spPr>
        </p:cxnSp>
        <p:cxnSp>
          <p:nvCxnSpPr>
            <p:cNvPr id="1366" name="Google Shape;1366;p89"/>
            <p:cNvCxnSpPr/>
            <p:nvPr/>
          </p:nvCxnSpPr>
          <p:spPr>
            <a:xfrm rot="10800000">
              <a:off x="4576400" y="3670175"/>
              <a:ext cx="684600" cy="223500"/>
            </a:xfrm>
            <a:prstGeom prst="bentConnector3">
              <a:avLst>
                <a:gd name="adj1" fmla="val 778"/>
              </a:avLst>
            </a:prstGeom>
            <a:noFill/>
            <a:ln w="9525" cap="flat" cmpd="sng">
              <a:solidFill>
                <a:schemeClr val="accent1"/>
              </a:solidFill>
              <a:prstDash val="solid"/>
              <a:round/>
              <a:headEnd type="none" w="med" len="med"/>
              <a:tailEnd type="none" w="med" len="med"/>
            </a:ln>
          </p:spPr>
        </p:cxnSp>
      </p:grpSp>
      <p:sp>
        <p:nvSpPr>
          <p:cNvPr id="1369" name="Google Shape;1369;p89"/>
          <p:cNvSpPr txBox="1"/>
          <p:nvPr/>
        </p:nvSpPr>
        <p:spPr>
          <a:xfrm>
            <a:off x="930729" y="1930084"/>
            <a:ext cx="2452496"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solidFill>
                  <a:schemeClr val="dk1"/>
                </a:solidFill>
                <a:latin typeface="Darker Grotesque"/>
                <a:ea typeface="Darker Grotesque"/>
                <a:cs typeface="Darker Grotesque"/>
                <a:sym typeface="Darker Grotesque"/>
              </a:rPr>
              <a:t>On-board a Data Analytics Team to assist in analyzing your data.</a:t>
            </a:r>
            <a:endParaRPr dirty="0">
              <a:solidFill>
                <a:schemeClr val="dk1"/>
              </a:solidFill>
              <a:latin typeface="Darker Grotesque"/>
              <a:ea typeface="Darker Grotesque"/>
              <a:cs typeface="Darker Grotesque"/>
              <a:sym typeface="Darker Grotesque"/>
            </a:endParaRPr>
          </a:p>
        </p:txBody>
      </p:sp>
      <p:sp>
        <p:nvSpPr>
          <p:cNvPr id="1370" name="Google Shape;1370;p89"/>
          <p:cNvSpPr txBox="1"/>
          <p:nvPr/>
        </p:nvSpPr>
        <p:spPr>
          <a:xfrm>
            <a:off x="5798962" y="4032826"/>
            <a:ext cx="2339214"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Venture into contemporary romance or more Christian Lit.</a:t>
            </a:r>
            <a:endParaRPr dirty="0">
              <a:solidFill>
                <a:schemeClr val="dk1"/>
              </a:solidFill>
              <a:latin typeface="Darker Grotesque"/>
              <a:ea typeface="Darker Grotesque"/>
              <a:cs typeface="Darker Grotesque"/>
              <a:sym typeface="Darker Grotesque"/>
            </a:endParaRPr>
          </a:p>
        </p:txBody>
      </p:sp>
      <p:sp>
        <p:nvSpPr>
          <p:cNvPr id="1371" name="Google Shape;1371;p89"/>
          <p:cNvSpPr txBox="1"/>
          <p:nvPr/>
        </p:nvSpPr>
        <p:spPr>
          <a:xfrm>
            <a:off x="1451030" y="4073648"/>
            <a:ext cx="191850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Darker Grotesque"/>
                <a:ea typeface="Darker Grotesque"/>
                <a:cs typeface="Darker Grotesque"/>
                <a:sym typeface="Darker Grotesque"/>
              </a:rPr>
              <a:t>Take example from the data we simulated.</a:t>
            </a:r>
          </a:p>
        </p:txBody>
      </p:sp>
      <p:sp>
        <p:nvSpPr>
          <p:cNvPr id="1372" name="Google Shape;1372;p89"/>
          <p:cNvSpPr txBox="1"/>
          <p:nvPr/>
        </p:nvSpPr>
        <p:spPr>
          <a:xfrm>
            <a:off x="5711484" y="1933397"/>
            <a:ext cx="2158886"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In-store Bible Study Sessions &amp; Christian Karaoke </a:t>
            </a:r>
            <a:endParaRPr dirty="0">
              <a:solidFill>
                <a:schemeClr val="dk1"/>
              </a:solidFill>
              <a:latin typeface="Darker Grotesque"/>
              <a:ea typeface="Darker Grotesque"/>
              <a:cs typeface="Darker Grotesque"/>
              <a:sym typeface="Darker Grotesque"/>
            </a:endParaRPr>
          </a:p>
        </p:txBody>
      </p:sp>
      <p:sp>
        <p:nvSpPr>
          <p:cNvPr id="1375" name="Google Shape;1375;p89"/>
          <p:cNvSpPr/>
          <p:nvPr/>
        </p:nvSpPr>
        <p:spPr>
          <a:xfrm>
            <a:off x="3929813" y="2473953"/>
            <a:ext cx="1282491" cy="1282515"/>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1" name="Google Shape;1381;p89"/>
          <p:cNvGrpSpPr/>
          <p:nvPr/>
        </p:nvGrpSpPr>
        <p:grpSpPr>
          <a:xfrm>
            <a:off x="3649473" y="1689293"/>
            <a:ext cx="1864318" cy="2851758"/>
            <a:chOff x="3462688" y="1418586"/>
            <a:chExt cx="2222072" cy="3398997"/>
          </a:xfrm>
        </p:grpSpPr>
        <p:sp>
          <p:nvSpPr>
            <p:cNvPr id="1382" name="Google Shape;1382;p89"/>
            <p:cNvSpPr/>
            <p:nvPr/>
          </p:nvSpPr>
          <p:spPr>
            <a:xfrm>
              <a:off x="505703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9"/>
            <p:cNvSpPr/>
            <p:nvPr/>
          </p:nvSpPr>
          <p:spPr>
            <a:xfrm>
              <a:off x="346268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89"/>
            <p:cNvSpPr/>
            <p:nvPr/>
          </p:nvSpPr>
          <p:spPr>
            <a:xfrm>
              <a:off x="505703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89"/>
            <p:cNvSpPr/>
            <p:nvPr/>
          </p:nvSpPr>
          <p:spPr>
            <a:xfrm>
              <a:off x="346268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43" name="Google Shape;1443;p89"/>
          <p:cNvSpPr txBox="1"/>
          <p:nvPr/>
        </p:nvSpPr>
        <p:spPr>
          <a:xfrm>
            <a:off x="1283330" y="3768848"/>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dk1"/>
                </a:solidFill>
                <a:latin typeface="Orbitron Black"/>
                <a:ea typeface="Orbitron Black"/>
                <a:cs typeface="Orbitron Black"/>
                <a:sym typeface="Orbitron Black"/>
              </a:rPr>
              <a:t>WIDEN YOUR DATA TYPES</a:t>
            </a:r>
            <a:endParaRPr sz="1800" dirty="0">
              <a:solidFill>
                <a:schemeClr val="dk1"/>
              </a:solidFill>
              <a:latin typeface="Orbitron Black"/>
              <a:ea typeface="Orbitron Black"/>
              <a:cs typeface="Orbitron Black"/>
              <a:sym typeface="Orbitron Black"/>
            </a:endParaRPr>
          </a:p>
        </p:txBody>
      </p:sp>
      <p:sp>
        <p:nvSpPr>
          <p:cNvPr id="1444" name="Google Shape;1444;p89"/>
          <p:cNvSpPr txBox="1"/>
          <p:nvPr/>
        </p:nvSpPr>
        <p:spPr>
          <a:xfrm>
            <a:off x="5803537" y="3728026"/>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INCREASE PRODUCTS</a:t>
            </a:r>
            <a:endParaRPr sz="1800" dirty="0">
              <a:solidFill>
                <a:schemeClr val="dk1"/>
              </a:solidFill>
              <a:latin typeface="Orbitron Black"/>
              <a:ea typeface="Orbitron Black"/>
              <a:cs typeface="Orbitron Black"/>
              <a:sym typeface="Orbitron Black"/>
            </a:endParaRPr>
          </a:p>
        </p:txBody>
      </p:sp>
      <p:sp>
        <p:nvSpPr>
          <p:cNvPr id="1445" name="Google Shape;1445;p89"/>
          <p:cNvSpPr txBox="1"/>
          <p:nvPr/>
        </p:nvSpPr>
        <p:spPr>
          <a:xfrm>
            <a:off x="5711484" y="1527875"/>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STORE EVENTS</a:t>
            </a:r>
            <a:endParaRPr sz="1800" dirty="0">
              <a:solidFill>
                <a:schemeClr val="dk1"/>
              </a:solidFill>
              <a:latin typeface="Orbitron Black"/>
              <a:ea typeface="Orbitron Black"/>
              <a:cs typeface="Orbitron Black"/>
              <a:sym typeface="Orbitron Black"/>
            </a:endParaRPr>
          </a:p>
        </p:txBody>
      </p:sp>
      <p:sp>
        <p:nvSpPr>
          <p:cNvPr id="1447" name="Google Shape;1447;p89"/>
          <p:cNvSpPr txBox="1"/>
          <p:nvPr/>
        </p:nvSpPr>
        <p:spPr>
          <a:xfrm>
            <a:off x="653144" y="1527875"/>
            <a:ext cx="2730082"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DATA ANALYTICS TEAM</a:t>
            </a:r>
            <a:endParaRPr sz="1800" dirty="0">
              <a:solidFill>
                <a:schemeClr val="dk1"/>
              </a:solidFill>
              <a:latin typeface="Orbitron Black"/>
              <a:ea typeface="Orbitron Black"/>
              <a:cs typeface="Orbitron Black"/>
              <a:sym typeface="Orbitron Black"/>
            </a:endParaRPr>
          </a:p>
        </p:txBody>
      </p:sp>
      <p:sp>
        <p:nvSpPr>
          <p:cNvPr id="1449" name="Google Shape;1449;p8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RECOMMENDATIONS</a:t>
            </a:r>
            <a:endParaRPr dirty="0"/>
          </a:p>
        </p:txBody>
      </p:sp>
      <p:pic>
        <p:nvPicPr>
          <p:cNvPr id="2" name="Picture 1">
            <a:extLst>
              <a:ext uri="{FF2B5EF4-FFF2-40B4-BE49-F238E27FC236}">
                <a16:creationId xmlns:a16="http://schemas.microsoft.com/office/drawing/2014/main" id="{5787384A-281B-1C31-F977-469FB204B1EC}"/>
              </a:ext>
            </a:extLst>
          </p:cNvPr>
          <p:cNvPicPr>
            <a:picLocks noChangeAspect="1"/>
          </p:cNvPicPr>
          <p:nvPr/>
        </p:nvPicPr>
        <p:blipFill>
          <a:blip r:embed="rId3"/>
          <a:stretch>
            <a:fillRect/>
          </a:stretch>
        </p:blipFill>
        <p:spPr>
          <a:xfrm>
            <a:off x="3787210" y="1791064"/>
            <a:ext cx="329213" cy="323116"/>
          </a:xfrm>
          <a:prstGeom prst="rect">
            <a:avLst/>
          </a:prstGeom>
        </p:spPr>
      </p:pic>
      <p:pic>
        <p:nvPicPr>
          <p:cNvPr id="3" name="Picture 2">
            <a:extLst>
              <a:ext uri="{FF2B5EF4-FFF2-40B4-BE49-F238E27FC236}">
                <a16:creationId xmlns:a16="http://schemas.microsoft.com/office/drawing/2014/main" id="{7CC39948-AF57-41BB-EC48-290ABF41FF7C}"/>
              </a:ext>
            </a:extLst>
          </p:cNvPr>
          <p:cNvPicPr>
            <a:picLocks noChangeAspect="1"/>
          </p:cNvPicPr>
          <p:nvPr/>
        </p:nvPicPr>
        <p:blipFill>
          <a:blip r:embed="rId4"/>
          <a:stretch>
            <a:fillRect/>
          </a:stretch>
        </p:blipFill>
        <p:spPr>
          <a:xfrm>
            <a:off x="5090982" y="1776430"/>
            <a:ext cx="314999" cy="314999"/>
          </a:xfrm>
          <a:prstGeom prst="rect">
            <a:avLst/>
          </a:prstGeom>
        </p:spPr>
      </p:pic>
      <p:sp>
        <p:nvSpPr>
          <p:cNvPr id="12" name="Google Shape;2913;p120">
            <a:extLst>
              <a:ext uri="{FF2B5EF4-FFF2-40B4-BE49-F238E27FC236}">
                <a16:creationId xmlns:a16="http://schemas.microsoft.com/office/drawing/2014/main" id="{64E8EA51-A68E-DA89-16D1-BA89D3944AF2}"/>
              </a:ext>
            </a:extLst>
          </p:cNvPr>
          <p:cNvSpPr/>
          <p:nvPr/>
        </p:nvSpPr>
        <p:spPr>
          <a:xfrm>
            <a:off x="4247462" y="2808877"/>
            <a:ext cx="647191" cy="596748"/>
          </a:xfrm>
          <a:custGeom>
            <a:avLst/>
            <a:gdLst/>
            <a:ahLst/>
            <a:cxnLst/>
            <a:rect l="l" t="t" r="r" b="b"/>
            <a:pathLst>
              <a:path w="14686" h="14687" extrusionOk="0">
                <a:moveTo>
                  <a:pt x="2591" y="865"/>
                </a:moveTo>
                <a:lnTo>
                  <a:pt x="2591" y="2592"/>
                </a:lnTo>
                <a:lnTo>
                  <a:pt x="864" y="2592"/>
                </a:lnTo>
                <a:lnTo>
                  <a:pt x="864" y="865"/>
                </a:lnTo>
                <a:close/>
                <a:moveTo>
                  <a:pt x="13821" y="865"/>
                </a:moveTo>
                <a:lnTo>
                  <a:pt x="13821" y="2592"/>
                </a:lnTo>
                <a:lnTo>
                  <a:pt x="12094" y="2592"/>
                </a:lnTo>
                <a:lnTo>
                  <a:pt x="12094" y="865"/>
                </a:lnTo>
                <a:close/>
                <a:moveTo>
                  <a:pt x="6119" y="3780"/>
                </a:moveTo>
                <a:cubicBezTo>
                  <a:pt x="6066" y="3924"/>
                  <a:pt x="6011" y="4068"/>
                  <a:pt x="5939" y="4248"/>
                </a:cubicBezTo>
                <a:cubicBezTo>
                  <a:pt x="5795" y="4680"/>
                  <a:pt x="5687" y="5184"/>
                  <a:pt x="5615" y="5743"/>
                </a:cubicBezTo>
                <a:lnTo>
                  <a:pt x="3923" y="5743"/>
                </a:lnTo>
                <a:cubicBezTo>
                  <a:pt x="4355" y="4824"/>
                  <a:pt x="5147" y="4104"/>
                  <a:pt x="6119" y="3780"/>
                </a:cubicBezTo>
                <a:close/>
                <a:moveTo>
                  <a:pt x="7343" y="3583"/>
                </a:moveTo>
                <a:cubicBezTo>
                  <a:pt x="7397" y="3583"/>
                  <a:pt x="7666" y="3744"/>
                  <a:pt x="7918" y="4519"/>
                </a:cubicBezTo>
                <a:cubicBezTo>
                  <a:pt x="8045" y="4879"/>
                  <a:pt x="8134" y="5292"/>
                  <a:pt x="8206" y="5743"/>
                </a:cubicBezTo>
                <a:lnTo>
                  <a:pt x="6479" y="5743"/>
                </a:lnTo>
                <a:cubicBezTo>
                  <a:pt x="6551" y="5292"/>
                  <a:pt x="6641" y="4879"/>
                  <a:pt x="6767" y="4519"/>
                </a:cubicBezTo>
                <a:cubicBezTo>
                  <a:pt x="7019" y="3744"/>
                  <a:pt x="7289" y="3583"/>
                  <a:pt x="7343" y="3583"/>
                </a:cubicBezTo>
                <a:close/>
                <a:moveTo>
                  <a:pt x="8566" y="3780"/>
                </a:moveTo>
                <a:lnTo>
                  <a:pt x="8566" y="3780"/>
                </a:lnTo>
                <a:cubicBezTo>
                  <a:pt x="9521" y="4104"/>
                  <a:pt x="10313" y="4824"/>
                  <a:pt x="10745" y="5743"/>
                </a:cubicBezTo>
                <a:lnTo>
                  <a:pt x="9070" y="5743"/>
                </a:lnTo>
                <a:cubicBezTo>
                  <a:pt x="8998" y="5184"/>
                  <a:pt x="8890" y="4680"/>
                  <a:pt x="8746" y="4248"/>
                </a:cubicBezTo>
                <a:cubicBezTo>
                  <a:pt x="8674" y="4068"/>
                  <a:pt x="8621" y="3924"/>
                  <a:pt x="8566" y="3780"/>
                </a:cubicBezTo>
                <a:close/>
                <a:moveTo>
                  <a:pt x="5526" y="6606"/>
                </a:moveTo>
                <a:cubicBezTo>
                  <a:pt x="5526" y="6858"/>
                  <a:pt x="5507" y="7092"/>
                  <a:pt x="5507" y="7343"/>
                </a:cubicBezTo>
                <a:cubicBezTo>
                  <a:pt x="5507" y="7595"/>
                  <a:pt x="5526" y="7847"/>
                  <a:pt x="5526" y="8082"/>
                </a:cubicBezTo>
                <a:lnTo>
                  <a:pt x="3654" y="8082"/>
                </a:lnTo>
                <a:cubicBezTo>
                  <a:pt x="3599" y="7847"/>
                  <a:pt x="3582" y="7595"/>
                  <a:pt x="3582" y="7343"/>
                </a:cubicBezTo>
                <a:cubicBezTo>
                  <a:pt x="3582" y="7092"/>
                  <a:pt x="3599" y="6840"/>
                  <a:pt x="3654" y="6606"/>
                </a:cubicBezTo>
                <a:close/>
                <a:moveTo>
                  <a:pt x="8297" y="6606"/>
                </a:moveTo>
                <a:cubicBezTo>
                  <a:pt x="8297" y="6840"/>
                  <a:pt x="8314" y="7092"/>
                  <a:pt x="8314" y="7343"/>
                </a:cubicBezTo>
                <a:cubicBezTo>
                  <a:pt x="8314" y="7595"/>
                  <a:pt x="8297" y="7847"/>
                  <a:pt x="8297" y="8082"/>
                </a:cubicBezTo>
                <a:lnTo>
                  <a:pt x="6389" y="8082"/>
                </a:lnTo>
                <a:cubicBezTo>
                  <a:pt x="6389" y="7847"/>
                  <a:pt x="6371" y="7595"/>
                  <a:pt x="6371" y="7343"/>
                </a:cubicBezTo>
                <a:cubicBezTo>
                  <a:pt x="6371" y="7092"/>
                  <a:pt x="6389" y="6840"/>
                  <a:pt x="6389" y="6606"/>
                </a:cubicBezTo>
                <a:close/>
                <a:moveTo>
                  <a:pt x="11033" y="6606"/>
                </a:moveTo>
                <a:cubicBezTo>
                  <a:pt x="11086" y="6840"/>
                  <a:pt x="11105" y="7092"/>
                  <a:pt x="11105" y="7343"/>
                </a:cubicBezTo>
                <a:cubicBezTo>
                  <a:pt x="11105" y="7595"/>
                  <a:pt x="11086" y="7847"/>
                  <a:pt x="11033" y="8082"/>
                </a:cubicBezTo>
                <a:lnTo>
                  <a:pt x="9142" y="8082"/>
                </a:lnTo>
                <a:cubicBezTo>
                  <a:pt x="9161" y="7847"/>
                  <a:pt x="9178" y="7595"/>
                  <a:pt x="9178" y="7343"/>
                </a:cubicBezTo>
                <a:cubicBezTo>
                  <a:pt x="9178" y="7092"/>
                  <a:pt x="9161" y="6858"/>
                  <a:pt x="9142" y="6606"/>
                </a:cubicBezTo>
                <a:close/>
                <a:moveTo>
                  <a:pt x="5615" y="8946"/>
                </a:moveTo>
                <a:cubicBezTo>
                  <a:pt x="5687" y="9503"/>
                  <a:pt x="5795" y="10007"/>
                  <a:pt x="5939" y="10439"/>
                </a:cubicBezTo>
                <a:cubicBezTo>
                  <a:pt x="6011" y="10619"/>
                  <a:pt x="6066" y="10782"/>
                  <a:pt x="6119" y="10907"/>
                </a:cubicBezTo>
                <a:cubicBezTo>
                  <a:pt x="5147" y="10583"/>
                  <a:pt x="4355" y="9863"/>
                  <a:pt x="3923" y="8946"/>
                </a:cubicBezTo>
                <a:close/>
                <a:moveTo>
                  <a:pt x="10745" y="8946"/>
                </a:moveTo>
                <a:cubicBezTo>
                  <a:pt x="10313" y="9863"/>
                  <a:pt x="9521" y="10583"/>
                  <a:pt x="8566" y="10907"/>
                </a:cubicBezTo>
                <a:cubicBezTo>
                  <a:pt x="8621" y="10782"/>
                  <a:pt x="8674" y="10619"/>
                  <a:pt x="8746" y="10439"/>
                </a:cubicBezTo>
                <a:cubicBezTo>
                  <a:pt x="8890" y="10007"/>
                  <a:pt x="8998" y="9503"/>
                  <a:pt x="9070" y="8946"/>
                </a:cubicBezTo>
                <a:close/>
                <a:moveTo>
                  <a:pt x="8206" y="8946"/>
                </a:moveTo>
                <a:cubicBezTo>
                  <a:pt x="8134" y="9395"/>
                  <a:pt x="8045" y="9810"/>
                  <a:pt x="7918" y="10170"/>
                </a:cubicBezTo>
                <a:cubicBezTo>
                  <a:pt x="7666" y="10961"/>
                  <a:pt x="7397" y="11105"/>
                  <a:pt x="7343" y="11105"/>
                </a:cubicBezTo>
                <a:cubicBezTo>
                  <a:pt x="7289" y="11105"/>
                  <a:pt x="7019" y="10961"/>
                  <a:pt x="6767" y="10170"/>
                </a:cubicBezTo>
                <a:cubicBezTo>
                  <a:pt x="6641" y="9810"/>
                  <a:pt x="6551" y="9395"/>
                  <a:pt x="6479" y="8946"/>
                </a:cubicBezTo>
                <a:close/>
                <a:moveTo>
                  <a:pt x="2591" y="12095"/>
                </a:moveTo>
                <a:lnTo>
                  <a:pt x="2591" y="13822"/>
                </a:lnTo>
                <a:lnTo>
                  <a:pt x="864" y="13822"/>
                </a:lnTo>
                <a:lnTo>
                  <a:pt x="864" y="12095"/>
                </a:lnTo>
                <a:close/>
                <a:moveTo>
                  <a:pt x="13821" y="12095"/>
                </a:moveTo>
                <a:lnTo>
                  <a:pt x="13821" y="13822"/>
                </a:lnTo>
                <a:lnTo>
                  <a:pt x="12094" y="13822"/>
                </a:lnTo>
                <a:lnTo>
                  <a:pt x="12094" y="12095"/>
                </a:lnTo>
                <a:close/>
                <a:moveTo>
                  <a:pt x="0" y="1"/>
                </a:moveTo>
                <a:lnTo>
                  <a:pt x="0" y="3439"/>
                </a:lnTo>
                <a:lnTo>
                  <a:pt x="2843" y="3439"/>
                </a:lnTo>
                <a:lnTo>
                  <a:pt x="3779" y="4392"/>
                </a:lnTo>
                <a:cubicBezTo>
                  <a:pt x="3114" y="5203"/>
                  <a:pt x="2718" y="6228"/>
                  <a:pt x="2718" y="7343"/>
                </a:cubicBezTo>
                <a:cubicBezTo>
                  <a:pt x="2718" y="8459"/>
                  <a:pt x="3114" y="9503"/>
                  <a:pt x="3779" y="10295"/>
                </a:cubicBezTo>
                <a:lnTo>
                  <a:pt x="2843" y="11249"/>
                </a:lnTo>
                <a:lnTo>
                  <a:pt x="0" y="11249"/>
                </a:lnTo>
                <a:lnTo>
                  <a:pt x="0" y="14686"/>
                </a:lnTo>
                <a:lnTo>
                  <a:pt x="3438" y="14686"/>
                </a:lnTo>
                <a:lnTo>
                  <a:pt x="3438" y="11843"/>
                </a:lnTo>
                <a:lnTo>
                  <a:pt x="4391" y="10907"/>
                </a:lnTo>
                <a:cubicBezTo>
                  <a:pt x="5183" y="11573"/>
                  <a:pt x="6227" y="11969"/>
                  <a:pt x="7343" y="11969"/>
                </a:cubicBezTo>
                <a:cubicBezTo>
                  <a:pt x="8458" y="11969"/>
                  <a:pt x="9485" y="11573"/>
                  <a:pt x="10294" y="10907"/>
                </a:cubicBezTo>
                <a:lnTo>
                  <a:pt x="11248" y="11843"/>
                </a:lnTo>
                <a:lnTo>
                  <a:pt x="11248" y="14686"/>
                </a:lnTo>
                <a:lnTo>
                  <a:pt x="14685" y="14686"/>
                </a:lnTo>
                <a:lnTo>
                  <a:pt x="14685" y="11249"/>
                </a:lnTo>
                <a:lnTo>
                  <a:pt x="11842" y="11249"/>
                </a:lnTo>
                <a:lnTo>
                  <a:pt x="10906" y="10295"/>
                </a:lnTo>
                <a:cubicBezTo>
                  <a:pt x="11572" y="9503"/>
                  <a:pt x="11968" y="8459"/>
                  <a:pt x="11968" y="7343"/>
                </a:cubicBezTo>
                <a:cubicBezTo>
                  <a:pt x="11968" y="6228"/>
                  <a:pt x="11572" y="5203"/>
                  <a:pt x="10906" y="4392"/>
                </a:cubicBezTo>
                <a:lnTo>
                  <a:pt x="11842" y="3439"/>
                </a:lnTo>
                <a:lnTo>
                  <a:pt x="14685" y="3439"/>
                </a:lnTo>
                <a:lnTo>
                  <a:pt x="14685" y="1"/>
                </a:lnTo>
                <a:lnTo>
                  <a:pt x="11248" y="1"/>
                </a:lnTo>
                <a:lnTo>
                  <a:pt x="11248" y="2844"/>
                </a:lnTo>
                <a:lnTo>
                  <a:pt x="10294" y="3780"/>
                </a:lnTo>
                <a:cubicBezTo>
                  <a:pt x="9485" y="3115"/>
                  <a:pt x="8458" y="2719"/>
                  <a:pt x="7343" y="2719"/>
                </a:cubicBezTo>
                <a:cubicBezTo>
                  <a:pt x="6227" y="2719"/>
                  <a:pt x="5183" y="3115"/>
                  <a:pt x="4391" y="3780"/>
                </a:cubicBezTo>
                <a:lnTo>
                  <a:pt x="3438" y="2844"/>
                </a:lnTo>
                <a:lnTo>
                  <a:pt x="343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69;p120">
            <a:extLst>
              <a:ext uri="{FF2B5EF4-FFF2-40B4-BE49-F238E27FC236}">
                <a16:creationId xmlns:a16="http://schemas.microsoft.com/office/drawing/2014/main" id="{6AFB634B-60EC-DD10-ACFD-2A1A3A6BCAA2}"/>
              </a:ext>
            </a:extLst>
          </p:cNvPr>
          <p:cNvSpPr/>
          <p:nvPr/>
        </p:nvSpPr>
        <p:spPr>
          <a:xfrm>
            <a:off x="5069807" y="4096188"/>
            <a:ext cx="352940" cy="359233"/>
          </a:xfrm>
          <a:custGeom>
            <a:avLst/>
            <a:gdLst/>
            <a:ahLst/>
            <a:cxnLst/>
            <a:rect l="l" t="t" r="r" b="b"/>
            <a:pathLst>
              <a:path w="13067" h="13300" extrusionOk="0">
                <a:moveTo>
                  <a:pt x="6533" y="774"/>
                </a:moveTo>
                <a:cubicBezTo>
                  <a:pt x="6767" y="774"/>
                  <a:pt x="6965" y="972"/>
                  <a:pt x="6965" y="1206"/>
                </a:cubicBezTo>
                <a:cubicBezTo>
                  <a:pt x="6965" y="1458"/>
                  <a:pt x="6767" y="1638"/>
                  <a:pt x="6533" y="1638"/>
                </a:cubicBezTo>
                <a:cubicBezTo>
                  <a:pt x="6281" y="1638"/>
                  <a:pt x="6101" y="1458"/>
                  <a:pt x="6101" y="1206"/>
                </a:cubicBezTo>
                <a:cubicBezTo>
                  <a:pt x="6101" y="972"/>
                  <a:pt x="6281" y="774"/>
                  <a:pt x="6533" y="774"/>
                </a:cubicBezTo>
                <a:close/>
                <a:moveTo>
                  <a:pt x="3329" y="1818"/>
                </a:moveTo>
                <a:cubicBezTo>
                  <a:pt x="3473" y="1818"/>
                  <a:pt x="3600" y="1872"/>
                  <a:pt x="3689" y="1998"/>
                </a:cubicBezTo>
                <a:cubicBezTo>
                  <a:pt x="3833" y="2178"/>
                  <a:pt x="3780" y="2465"/>
                  <a:pt x="3581" y="2609"/>
                </a:cubicBezTo>
                <a:cubicBezTo>
                  <a:pt x="3508" y="2654"/>
                  <a:pt x="3423" y="2686"/>
                  <a:pt x="3325" y="2686"/>
                </a:cubicBezTo>
                <a:cubicBezTo>
                  <a:pt x="3303" y="2686"/>
                  <a:pt x="3280" y="2685"/>
                  <a:pt x="3257" y="2681"/>
                </a:cubicBezTo>
                <a:cubicBezTo>
                  <a:pt x="3149" y="2664"/>
                  <a:pt x="3041" y="2592"/>
                  <a:pt x="2988" y="2501"/>
                </a:cubicBezTo>
                <a:cubicBezTo>
                  <a:pt x="2844" y="2304"/>
                  <a:pt x="2880" y="2034"/>
                  <a:pt x="3077" y="1890"/>
                </a:cubicBezTo>
                <a:cubicBezTo>
                  <a:pt x="3149" y="1836"/>
                  <a:pt x="3240" y="1818"/>
                  <a:pt x="3329" y="1818"/>
                </a:cubicBezTo>
                <a:close/>
                <a:moveTo>
                  <a:pt x="9740" y="1808"/>
                </a:moveTo>
                <a:cubicBezTo>
                  <a:pt x="9826" y="1808"/>
                  <a:pt x="9912" y="1834"/>
                  <a:pt x="9988" y="1890"/>
                </a:cubicBezTo>
                <a:cubicBezTo>
                  <a:pt x="10187" y="2034"/>
                  <a:pt x="10223" y="2304"/>
                  <a:pt x="10079" y="2501"/>
                </a:cubicBezTo>
                <a:cubicBezTo>
                  <a:pt x="10007" y="2592"/>
                  <a:pt x="9916" y="2664"/>
                  <a:pt x="9791" y="2681"/>
                </a:cubicBezTo>
                <a:cubicBezTo>
                  <a:pt x="9771" y="2685"/>
                  <a:pt x="9751" y="2686"/>
                  <a:pt x="9730" y="2686"/>
                </a:cubicBezTo>
                <a:cubicBezTo>
                  <a:pt x="9638" y="2686"/>
                  <a:pt x="9540" y="2654"/>
                  <a:pt x="9467" y="2609"/>
                </a:cubicBezTo>
                <a:cubicBezTo>
                  <a:pt x="9268" y="2465"/>
                  <a:pt x="9232" y="2178"/>
                  <a:pt x="9376" y="1998"/>
                </a:cubicBezTo>
                <a:cubicBezTo>
                  <a:pt x="9465" y="1876"/>
                  <a:pt x="9602" y="1808"/>
                  <a:pt x="9740" y="1808"/>
                </a:cubicBezTo>
                <a:close/>
                <a:moveTo>
                  <a:pt x="1341" y="4528"/>
                </a:moveTo>
                <a:cubicBezTo>
                  <a:pt x="1393" y="4528"/>
                  <a:pt x="1445" y="4537"/>
                  <a:pt x="1494" y="4553"/>
                </a:cubicBezTo>
                <a:cubicBezTo>
                  <a:pt x="1602" y="4589"/>
                  <a:pt x="1692" y="4661"/>
                  <a:pt x="1746" y="4769"/>
                </a:cubicBezTo>
                <a:cubicBezTo>
                  <a:pt x="1800" y="4877"/>
                  <a:pt x="1818" y="4985"/>
                  <a:pt x="1782" y="5093"/>
                </a:cubicBezTo>
                <a:cubicBezTo>
                  <a:pt x="1746" y="5220"/>
                  <a:pt x="1656" y="5309"/>
                  <a:pt x="1548" y="5364"/>
                </a:cubicBezTo>
                <a:cubicBezTo>
                  <a:pt x="1499" y="5393"/>
                  <a:pt x="1438" y="5406"/>
                  <a:pt x="1376" y="5406"/>
                </a:cubicBezTo>
                <a:cubicBezTo>
                  <a:pt x="1325" y="5406"/>
                  <a:pt x="1273" y="5397"/>
                  <a:pt x="1224" y="5381"/>
                </a:cubicBezTo>
                <a:cubicBezTo>
                  <a:pt x="990" y="5309"/>
                  <a:pt x="864" y="5057"/>
                  <a:pt x="936" y="4824"/>
                </a:cubicBezTo>
                <a:cubicBezTo>
                  <a:pt x="972" y="4716"/>
                  <a:pt x="1062" y="4625"/>
                  <a:pt x="1152" y="4572"/>
                </a:cubicBezTo>
                <a:cubicBezTo>
                  <a:pt x="1212" y="4542"/>
                  <a:pt x="1277" y="4528"/>
                  <a:pt x="1341" y="4528"/>
                </a:cubicBezTo>
                <a:close/>
                <a:moveTo>
                  <a:pt x="11698" y="4536"/>
                </a:moveTo>
                <a:cubicBezTo>
                  <a:pt x="11770" y="4536"/>
                  <a:pt x="11842" y="4553"/>
                  <a:pt x="11896" y="4572"/>
                </a:cubicBezTo>
                <a:cubicBezTo>
                  <a:pt x="12004" y="4625"/>
                  <a:pt x="12076" y="4716"/>
                  <a:pt x="12111" y="4824"/>
                </a:cubicBezTo>
                <a:cubicBezTo>
                  <a:pt x="12183" y="5057"/>
                  <a:pt x="12058" y="5309"/>
                  <a:pt x="11842" y="5381"/>
                </a:cubicBezTo>
                <a:cubicBezTo>
                  <a:pt x="11794" y="5397"/>
                  <a:pt x="11741" y="5406"/>
                  <a:pt x="11688" y="5406"/>
                </a:cubicBezTo>
                <a:cubicBezTo>
                  <a:pt x="11624" y="5406"/>
                  <a:pt x="11559" y="5393"/>
                  <a:pt x="11500" y="5364"/>
                </a:cubicBezTo>
                <a:cubicBezTo>
                  <a:pt x="11392" y="5309"/>
                  <a:pt x="11320" y="5220"/>
                  <a:pt x="11284" y="5093"/>
                </a:cubicBezTo>
                <a:cubicBezTo>
                  <a:pt x="11248" y="4985"/>
                  <a:pt x="11266" y="4877"/>
                  <a:pt x="11320" y="4769"/>
                </a:cubicBezTo>
                <a:cubicBezTo>
                  <a:pt x="11374" y="4661"/>
                  <a:pt x="11464" y="4589"/>
                  <a:pt x="11572" y="4553"/>
                </a:cubicBezTo>
                <a:cubicBezTo>
                  <a:pt x="11608" y="4536"/>
                  <a:pt x="11662" y="4536"/>
                  <a:pt x="11698" y="4536"/>
                </a:cubicBezTo>
                <a:close/>
                <a:moveTo>
                  <a:pt x="6533" y="5544"/>
                </a:moveTo>
                <a:cubicBezTo>
                  <a:pt x="6893" y="5544"/>
                  <a:pt x="7180" y="5832"/>
                  <a:pt x="7180" y="6191"/>
                </a:cubicBezTo>
                <a:cubicBezTo>
                  <a:pt x="7180" y="6551"/>
                  <a:pt x="6893" y="6857"/>
                  <a:pt x="6533" y="6857"/>
                </a:cubicBezTo>
                <a:cubicBezTo>
                  <a:pt x="6173" y="6857"/>
                  <a:pt x="5885" y="6551"/>
                  <a:pt x="5885" y="6191"/>
                </a:cubicBezTo>
                <a:cubicBezTo>
                  <a:pt x="5885" y="5832"/>
                  <a:pt x="6173" y="5544"/>
                  <a:pt x="6533" y="5544"/>
                </a:cubicBezTo>
                <a:close/>
                <a:moveTo>
                  <a:pt x="6533" y="3996"/>
                </a:moveTo>
                <a:cubicBezTo>
                  <a:pt x="7991" y="3996"/>
                  <a:pt x="9196" y="5184"/>
                  <a:pt x="9196" y="6641"/>
                </a:cubicBezTo>
                <a:cubicBezTo>
                  <a:pt x="9196" y="7360"/>
                  <a:pt x="8908" y="8008"/>
                  <a:pt x="8459" y="8476"/>
                </a:cubicBezTo>
                <a:cubicBezTo>
                  <a:pt x="8368" y="7936"/>
                  <a:pt x="8044" y="7451"/>
                  <a:pt x="7595" y="7163"/>
                </a:cubicBezTo>
                <a:cubicBezTo>
                  <a:pt x="7811" y="6911"/>
                  <a:pt x="7955" y="6569"/>
                  <a:pt x="7955" y="6191"/>
                </a:cubicBezTo>
                <a:cubicBezTo>
                  <a:pt x="7955" y="5417"/>
                  <a:pt x="7324" y="4769"/>
                  <a:pt x="6533" y="4769"/>
                </a:cubicBezTo>
                <a:cubicBezTo>
                  <a:pt x="5741" y="4769"/>
                  <a:pt x="5093" y="5417"/>
                  <a:pt x="5093" y="6191"/>
                </a:cubicBezTo>
                <a:cubicBezTo>
                  <a:pt x="5093" y="6569"/>
                  <a:pt x="5237" y="6911"/>
                  <a:pt x="5472" y="7163"/>
                </a:cubicBezTo>
                <a:cubicBezTo>
                  <a:pt x="5021" y="7451"/>
                  <a:pt x="4697" y="7936"/>
                  <a:pt x="4608" y="8476"/>
                </a:cubicBezTo>
                <a:cubicBezTo>
                  <a:pt x="4157" y="8008"/>
                  <a:pt x="3869" y="7360"/>
                  <a:pt x="3869" y="6641"/>
                </a:cubicBezTo>
                <a:cubicBezTo>
                  <a:pt x="3869" y="5184"/>
                  <a:pt x="5057" y="3996"/>
                  <a:pt x="6533" y="3996"/>
                </a:cubicBezTo>
                <a:close/>
                <a:moveTo>
                  <a:pt x="1350" y="7883"/>
                </a:moveTo>
                <a:cubicBezTo>
                  <a:pt x="1422" y="7883"/>
                  <a:pt x="1494" y="7900"/>
                  <a:pt x="1548" y="7936"/>
                </a:cubicBezTo>
                <a:cubicBezTo>
                  <a:pt x="1656" y="7991"/>
                  <a:pt x="1746" y="8080"/>
                  <a:pt x="1782" y="8188"/>
                </a:cubicBezTo>
                <a:cubicBezTo>
                  <a:pt x="1818" y="8296"/>
                  <a:pt x="1800" y="8423"/>
                  <a:pt x="1746" y="8531"/>
                </a:cubicBezTo>
                <a:cubicBezTo>
                  <a:pt x="1692" y="8639"/>
                  <a:pt x="1602" y="8711"/>
                  <a:pt x="1494" y="8747"/>
                </a:cubicBezTo>
                <a:cubicBezTo>
                  <a:pt x="1456" y="8760"/>
                  <a:pt x="1416" y="8765"/>
                  <a:pt x="1375" y="8765"/>
                </a:cubicBezTo>
                <a:cubicBezTo>
                  <a:pt x="1300" y="8765"/>
                  <a:pt x="1222" y="8745"/>
                  <a:pt x="1152" y="8711"/>
                </a:cubicBezTo>
                <a:cubicBezTo>
                  <a:pt x="1062" y="8656"/>
                  <a:pt x="972" y="8567"/>
                  <a:pt x="936" y="8459"/>
                </a:cubicBezTo>
                <a:cubicBezTo>
                  <a:pt x="864" y="8243"/>
                  <a:pt x="990" y="7991"/>
                  <a:pt x="1224" y="7919"/>
                </a:cubicBezTo>
                <a:cubicBezTo>
                  <a:pt x="1260" y="7900"/>
                  <a:pt x="1314" y="7883"/>
                  <a:pt x="1350" y="7883"/>
                </a:cubicBezTo>
                <a:close/>
                <a:moveTo>
                  <a:pt x="11698" y="7883"/>
                </a:moveTo>
                <a:cubicBezTo>
                  <a:pt x="11752" y="7883"/>
                  <a:pt x="11788" y="7900"/>
                  <a:pt x="11842" y="7919"/>
                </a:cubicBezTo>
                <a:cubicBezTo>
                  <a:pt x="12058" y="7991"/>
                  <a:pt x="12183" y="8243"/>
                  <a:pt x="12111" y="8459"/>
                </a:cubicBezTo>
                <a:cubicBezTo>
                  <a:pt x="12076" y="8567"/>
                  <a:pt x="12004" y="8656"/>
                  <a:pt x="11896" y="8711"/>
                </a:cubicBezTo>
                <a:cubicBezTo>
                  <a:pt x="11838" y="8745"/>
                  <a:pt x="11764" y="8765"/>
                  <a:pt x="11690" y="8765"/>
                </a:cubicBezTo>
                <a:cubicBezTo>
                  <a:pt x="11650" y="8765"/>
                  <a:pt x="11610" y="8760"/>
                  <a:pt x="11572" y="8747"/>
                </a:cubicBezTo>
                <a:cubicBezTo>
                  <a:pt x="11464" y="8711"/>
                  <a:pt x="11374" y="8639"/>
                  <a:pt x="11320" y="8531"/>
                </a:cubicBezTo>
                <a:cubicBezTo>
                  <a:pt x="11266" y="8423"/>
                  <a:pt x="11248" y="8296"/>
                  <a:pt x="11284" y="8188"/>
                </a:cubicBezTo>
                <a:cubicBezTo>
                  <a:pt x="11320" y="8080"/>
                  <a:pt x="11392" y="7991"/>
                  <a:pt x="11500" y="7936"/>
                </a:cubicBezTo>
                <a:cubicBezTo>
                  <a:pt x="11572" y="7900"/>
                  <a:pt x="11626" y="7883"/>
                  <a:pt x="11698" y="7883"/>
                </a:cubicBezTo>
                <a:close/>
                <a:moveTo>
                  <a:pt x="6533" y="7631"/>
                </a:moveTo>
                <a:cubicBezTo>
                  <a:pt x="7180" y="7631"/>
                  <a:pt x="7703" y="8152"/>
                  <a:pt x="7703" y="8800"/>
                </a:cubicBezTo>
                <a:lnTo>
                  <a:pt x="7703" y="9035"/>
                </a:lnTo>
                <a:cubicBezTo>
                  <a:pt x="7343" y="9215"/>
                  <a:pt x="6947" y="9304"/>
                  <a:pt x="6533" y="9304"/>
                </a:cubicBezTo>
                <a:cubicBezTo>
                  <a:pt x="6119" y="9304"/>
                  <a:pt x="5705" y="9215"/>
                  <a:pt x="5364" y="9035"/>
                </a:cubicBezTo>
                <a:lnTo>
                  <a:pt x="5364" y="8800"/>
                </a:lnTo>
                <a:cubicBezTo>
                  <a:pt x="5364" y="8152"/>
                  <a:pt x="5885" y="7631"/>
                  <a:pt x="6533" y="7631"/>
                </a:cubicBezTo>
                <a:close/>
                <a:moveTo>
                  <a:pt x="3329" y="10619"/>
                </a:moveTo>
                <a:cubicBezTo>
                  <a:pt x="3420" y="10619"/>
                  <a:pt x="3509" y="10636"/>
                  <a:pt x="3581" y="10691"/>
                </a:cubicBezTo>
                <a:cubicBezTo>
                  <a:pt x="3780" y="10835"/>
                  <a:pt x="3833" y="11104"/>
                  <a:pt x="3689" y="11302"/>
                </a:cubicBezTo>
                <a:cubicBezTo>
                  <a:pt x="3604" y="11419"/>
                  <a:pt x="3475" y="11479"/>
                  <a:pt x="3343" y="11479"/>
                </a:cubicBezTo>
                <a:cubicBezTo>
                  <a:pt x="3251" y="11479"/>
                  <a:pt x="3158" y="11451"/>
                  <a:pt x="3077" y="11392"/>
                </a:cubicBezTo>
                <a:cubicBezTo>
                  <a:pt x="2880" y="11266"/>
                  <a:pt x="2844" y="10978"/>
                  <a:pt x="2988" y="10799"/>
                </a:cubicBezTo>
                <a:cubicBezTo>
                  <a:pt x="3041" y="10691"/>
                  <a:pt x="3149" y="10636"/>
                  <a:pt x="3257" y="10619"/>
                </a:cubicBezTo>
                <a:close/>
                <a:moveTo>
                  <a:pt x="9791" y="10619"/>
                </a:moveTo>
                <a:cubicBezTo>
                  <a:pt x="9916" y="10636"/>
                  <a:pt x="10007" y="10691"/>
                  <a:pt x="10079" y="10799"/>
                </a:cubicBezTo>
                <a:cubicBezTo>
                  <a:pt x="10223" y="10978"/>
                  <a:pt x="10187" y="11266"/>
                  <a:pt x="9988" y="11392"/>
                </a:cubicBezTo>
                <a:cubicBezTo>
                  <a:pt x="9907" y="11451"/>
                  <a:pt x="9814" y="11479"/>
                  <a:pt x="9723" y="11479"/>
                </a:cubicBezTo>
                <a:cubicBezTo>
                  <a:pt x="9591" y="11479"/>
                  <a:pt x="9461" y="11419"/>
                  <a:pt x="9376" y="11302"/>
                </a:cubicBezTo>
                <a:cubicBezTo>
                  <a:pt x="9232" y="11104"/>
                  <a:pt x="9268" y="10835"/>
                  <a:pt x="9467" y="10691"/>
                </a:cubicBezTo>
                <a:cubicBezTo>
                  <a:pt x="9539" y="10636"/>
                  <a:pt x="9628" y="10619"/>
                  <a:pt x="9719" y="10619"/>
                </a:cubicBezTo>
                <a:close/>
                <a:moveTo>
                  <a:pt x="6533" y="11644"/>
                </a:moveTo>
                <a:cubicBezTo>
                  <a:pt x="6767" y="11644"/>
                  <a:pt x="6965" y="11842"/>
                  <a:pt x="6965" y="12094"/>
                </a:cubicBezTo>
                <a:cubicBezTo>
                  <a:pt x="6965" y="12328"/>
                  <a:pt x="6767" y="12526"/>
                  <a:pt x="6533" y="12526"/>
                </a:cubicBezTo>
                <a:cubicBezTo>
                  <a:pt x="6281" y="12526"/>
                  <a:pt x="6101" y="12328"/>
                  <a:pt x="6101" y="12094"/>
                </a:cubicBezTo>
                <a:cubicBezTo>
                  <a:pt x="6101" y="11842"/>
                  <a:pt x="6281" y="11644"/>
                  <a:pt x="6533" y="11644"/>
                </a:cubicBezTo>
                <a:close/>
                <a:moveTo>
                  <a:pt x="6533" y="1"/>
                </a:moveTo>
                <a:cubicBezTo>
                  <a:pt x="5867" y="1"/>
                  <a:pt x="5309" y="541"/>
                  <a:pt x="5309" y="1206"/>
                </a:cubicBezTo>
                <a:cubicBezTo>
                  <a:pt x="5309" y="1746"/>
                  <a:pt x="5669" y="2196"/>
                  <a:pt x="6137" y="2357"/>
                </a:cubicBezTo>
                <a:lnTo>
                  <a:pt x="6137" y="3221"/>
                </a:lnTo>
                <a:cubicBezTo>
                  <a:pt x="5669" y="3276"/>
                  <a:pt x="5237" y="3437"/>
                  <a:pt x="4841" y="3653"/>
                </a:cubicBezTo>
                <a:lnTo>
                  <a:pt x="4320" y="2952"/>
                </a:lnTo>
                <a:cubicBezTo>
                  <a:pt x="4625" y="2537"/>
                  <a:pt x="4625" y="1962"/>
                  <a:pt x="4320" y="1530"/>
                </a:cubicBezTo>
                <a:cubicBezTo>
                  <a:pt x="4081" y="1203"/>
                  <a:pt x="3710" y="1029"/>
                  <a:pt x="3335" y="1029"/>
                </a:cubicBezTo>
                <a:cubicBezTo>
                  <a:pt x="3089" y="1029"/>
                  <a:pt x="2842" y="1104"/>
                  <a:pt x="2628" y="1260"/>
                </a:cubicBezTo>
                <a:cubicBezTo>
                  <a:pt x="2069" y="1656"/>
                  <a:pt x="1962" y="2412"/>
                  <a:pt x="2357" y="2969"/>
                </a:cubicBezTo>
                <a:cubicBezTo>
                  <a:pt x="2537" y="3221"/>
                  <a:pt x="2825" y="3401"/>
                  <a:pt x="3149" y="3456"/>
                </a:cubicBezTo>
                <a:lnTo>
                  <a:pt x="3329" y="3456"/>
                </a:lnTo>
                <a:cubicBezTo>
                  <a:pt x="3456" y="3456"/>
                  <a:pt x="3581" y="3437"/>
                  <a:pt x="3689" y="3401"/>
                </a:cubicBezTo>
                <a:lnTo>
                  <a:pt x="4212" y="4104"/>
                </a:lnTo>
                <a:cubicBezTo>
                  <a:pt x="3869" y="4428"/>
                  <a:pt x="3600" y="4805"/>
                  <a:pt x="3401" y="5220"/>
                </a:cubicBezTo>
                <a:lnTo>
                  <a:pt x="2573" y="4949"/>
                </a:lnTo>
                <a:cubicBezTo>
                  <a:pt x="2573" y="4769"/>
                  <a:pt x="2520" y="4589"/>
                  <a:pt x="2448" y="4409"/>
                </a:cubicBezTo>
                <a:cubicBezTo>
                  <a:pt x="2285" y="4121"/>
                  <a:pt x="2052" y="3905"/>
                  <a:pt x="1728" y="3816"/>
                </a:cubicBezTo>
                <a:cubicBezTo>
                  <a:pt x="1607" y="3773"/>
                  <a:pt x="1484" y="3753"/>
                  <a:pt x="1361" y="3753"/>
                </a:cubicBezTo>
                <a:cubicBezTo>
                  <a:pt x="1172" y="3753"/>
                  <a:pt x="984" y="3801"/>
                  <a:pt x="810" y="3888"/>
                </a:cubicBezTo>
                <a:cubicBezTo>
                  <a:pt x="522" y="4032"/>
                  <a:pt x="306" y="4284"/>
                  <a:pt x="198" y="4589"/>
                </a:cubicBezTo>
                <a:cubicBezTo>
                  <a:pt x="1" y="5237"/>
                  <a:pt x="342" y="5921"/>
                  <a:pt x="990" y="6119"/>
                </a:cubicBezTo>
                <a:cubicBezTo>
                  <a:pt x="1098" y="6155"/>
                  <a:pt x="1242" y="6191"/>
                  <a:pt x="1368" y="6191"/>
                </a:cubicBezTo>
                <a:cubicBezTo>
                  <a:pt x="1548" y="6191"/>
                  <a:pt x="1746" y="6137"/>
                  <a:pt x="1908" y="6047"/>
                </a:cubicBezTo>
                <a:cubicBezTo>
                  <a:pt x="2088" y="5957"/>
                  <a:pt x="2232" y="5849"/>
                  <a:pt x="2340" y="5688"/>
                </a:cubicBezTo>
                <a:lnTo>
                  <a:pt x="3149" y="5957"/>
                </a:lnTo>
                <a:cubicBezTo>
                  <a:pt x="3113" y="6191"/>
                  <a:pt x="3096" y="6407"/>
                  <a:pt x="3096" y="6641"/>
                </a:cubicBezTo>
                <a:cubicBezTo>
                  <a:pt x="3096" y="6875"/>
                  <a:pt x="3113" y="7109"/>
                  <a:pt x="3149" y="7325"/>
                </a:cubicBezTo>
                <a:lnTo>
                  <a:pt x="2340" y="7595"/>
                </a:lnTo>
                <a:cubicBezTo>
                  <a:pt x="2232" y="7451"/>
                  <a:pt x="2088" y="7325"/>
                  <a:pt x="1908" y="7253"/>
                </a:cubicBezTo>
                <a:cubicBezTo>
                  <a:pt x="1733" y="7154"/>
                  <a:pt x="1544" y="7109"/>
                  <a:pt x="1354" y="7109"/>
                </a:cubicBezTo>
                <a:cubicBezTo>
                  <a:pt x="1232" y="7109"/>
                  <a:pt x="1110" y="7128"/>
                  <a:pt x="990" y="7163"/>
                </a:cubicBezTo>
                <a:cubicBezTo>
                  <a:pt x="342" y="7379"/>
                  <a:pt x="1" y="8063"/>
                  <a:pt x="198" y="8711"/>
                </a:cubicBezTo>
                <a:cubicBezTo>
                  <a:pt x="306" y="9016"/>
                  <a:pt x="522" y="9268"/>
                  <a:pt x="810" y="9412"/>
                </a:cubicBezTo>
                <a:cubicBezTo>
                  <a:pt x="972" y="9503"/>
                  <a:pt x="1170" y="9539"/>
                  <a:pt x="1350" y="9539"/>
                </a:cubicBezTo>
                <a:cubicBezTo>
                  <a:pt x="1476" y="9539"/>
                  <a:pt x="1602" y="9520"/>
                  <a:pt x="1728" y="9484"/>
                </a:cubicBezTo>
                <a:cubicBezTo>
                  <a:pt x="2052" y="9376"/>
                  <a:pt x="2285" y="9179"/>
                  <a:pt x="2448" y="8872"/>
                </a:cubicBezTo>
                <a:cubicBezTo>
                  <a:pt x="2520" y="8711"/>
                  <a:pt x="2573" y="8531"/>
                  <a:pt x="2573" y="8351"/>
                </a:cubicBezTo>
                <a:lnTo>
                  <a:pt x="3401" y="8080"/>
                </a:lnTo>
                <a:cubicBezTo>
                  <a:pt x="3600" y="8495"/>
                  <a:pt x="3869" y="8872"/>
                  <a:pt x="4212" y="9179"/>
                </a:cubicBezTo>
                <a:lnTo>
                  <a:pt x="3689" y="9880"/>
                </a:lnTo>
                <a:cubicBezTo>
                  <a:pt x="3585" y="9845"/>
                  <a:pt x="3464" y="9825"/>
                  <a:pt x="3344" y="9825"/>
                </a:cubicBezTo>
                <a:cubicBezTo>
                  <a:pt x="3278" y="9825"/>
                  <a:pt x="3213" y="9831"/>
                  <a:pt x="3149" y="9844"/>
                </a:cubicBezTo>
                <a:cubicBezTo>
                  <a:pt x="2825" y="9899"/>
                  <a:pt x="2537" y="10079"/>
                  <a:pt x="2357" y="10331"/>
                </a:cubicBezTo>
                <a:cubicBezTo>
                  <a:pt x="1962" y="10871"/>
                  <a:pt x="2069" y="11644"/>
                  <a:pt x="2628" y="12040"/>
                </a:cubicBezTo>
                <a:cubicBezTo>
                  <a:pt x="2825" y="12184"/>
                  <a:pt x="3077" y="12256"/>
                  <a:pt x="3329" y="12256"/>
                </a:cubicBezTo>
                <a:cubicBezTo>
                  <a:pt x="3708" y="12256"/>
                  <a:pt x="4085" y="12094"/>
                  <a:pt x="4320" y="11770"/>
                </a:cubicBezTo>
                <a:cubicBezTo>
                  <a:pt x="4625" y="11338"/>
                  <a:pt x="4625" y="10763"/>
                  <a:pt x="4320" y="10348"/>
                </a:cubicBezTo>
                <a:lnTo>
                  <a:pt x="4841" y="9647"/>
                </a:lnTo>
                <a:cubicBezTo>
                  <a:pt x="5237" y="9863"/>
                  <a:pt x="5669" y="10007"/>
                  <a:pt x="6137" y="10060"/>
                </a:cubicBezTo>
                <a:lnTo>
                  <a:pt x="6137" y="10942"/>
                </a:lnTo>
                <a:cubicBezTo>
                  <a:pt x="5669" y="11104"/>
                  <a:pt x="5309" y="11554"/>
                  <a:pt x="5309" y="12094"/>
                </a:cubicBezTo>
                <a:cubicBezTo>
                  <a:pt x="5309" y="12759"/>
                  <a:pt x="5867" y="13299"/>
                  <a:pt x="6533" y="13299"/>
                </a:cubicBezTo>
                <a:cubicBezTo>
                  <a:pt x="7199" y="13299"/>
                  <a:pt x="7739" y="12759"/>
                  <a:pt x="7739" y="12094"/>
                </a:cubicBezTo>
                <a:cubicBezTo>
                  <a:pt x="7739" y="11554"/>
                  <a:pt x="7396" y="11104"/>
                  <a:pt x="6929" y="10942"/>
                </a:cubicBezTo>
                <a:lnTo>
                  <a:pt x="6929" y="10060"/>
                </a:lnTo>
                <a:cubicBezTo>
                  <a:pt x="7396" y="10007"/>
                  <a:pt x="7828" y="9863"/>
                  <a:pt x="8224" y="9647"/>
                </a:cubicBezTo>
                <a:lnTo>
                  <a:pt x="8728" y="10348"/>
                </a:lnTo>
                <a:cubicBezTo>
                  <a:pt x="8440" y="10763"/>
                  <a:pt x="8423" y="11338"/>
                  <a:pt x="8747" y="11770"/>
                </a:cubicBezTo>
                <a:cubicBezTo>
                  <a:pt x="8980" y="12094"/>
                  <a:pt x="9359" y="12256"/>
                  <a:pt x="9736" y="12256"/>
                </a:cubicBezTo>
                <a:cubicBezTo>
                  <a:pt x="9971" y="12256"/>
                  <a:pt x="10223" y="12184"/>
                  <a:pt x="10439" y="12040"/>
                </a:cubicBezTo>
                <a:cubicBezTo>
                  <a:pt x="10978" y="11644"/>
                  <a:pt x="11104" y="10871"/>
                  <a:pt x="10708" y="10331"/>
                </a:cubicBezTo>
                <a:cubicBezTo>
                  <a:pt x="10528" y="10079"/>
                  <a:pt x="10240" y="9899"/>
                  <a:pt x="9916" y="9844"/>
                </a:cubicBezTo>
                <a:cubicBezTo>
                  <a:pt x="9853" y="9831"/>
                  <a:pt x="9787" y="9825"/>
                  <a:pt x="9721" y="9825"/>
                </a:cubicBezTo>
                <a:cubicBezTo>
                  <a:pt x="9599" y="9825"/>
                  <a:pt x="9475" y="9845"/>
                  <a:pt x="9359" y="9880"/>
                </a:cubicBezTo>
                <a:lnTo>
                  <a:pt x="8855" y="9179"/>
                </a:lnTo>
                <a:cubicBezTo>
                  <a:pt x="9196" y="8872"/>
                  <a:pt x="9467" y="8495"/>
                  <a:pt x="9664" y="8080"/>
                </a:cubicBezTo>
                <a:lnTo>
                  <a:pt x="10492" y="8351"/>
                </a:lnTo>
                <a:cubicBezTo>
                  <a:pt x="10492" y="8531"/>
                  <a:pt x="10528" y="8711"/>
                  <a:pt x="10619" y="8872"/>
                </a:cubicBezTo>
                <a:cubicBezTo>
                  <a:pt x="10762" y="9179"/>
                  <a:pt x="11014" y="9376"/>
                  <a:pt x="11320" y="9484"/>
                </a:cubicBezTo>
                <a:cubicBezTo>
                  <a:pt x="11446" y="9520"/>
                  <a:pt x="11572" y="9539"/>
                  <a:pt x="11698" y="9539"/>
                </a:cubicBezTo>
                <a:cubicBezTo>
                  <a:pt x="11896" y="9539"/>
                  <a:pt x="12076" y="9503"/>
                  <a:pt x="12255" y="9412"/>
                </a:cubicBezTo>
                <a:cubicBezTo>
                  <a:pt x="12543" y="9268"/>
                  <a:pt x="12759" y="9016"/>
                  <a:pt x="12867" y="8711"/>
                </a:cubicBezTo>
                <a:cubicBezTo>
                  <a:pt x="13066" y="8063"/>
                  <a:pt x="12723" y="7379"/>
                  <a:pt x="12076" y="7163"/>
                </a:cubicBezTo>
                <a:cubicBezTo>
                  <a:pt x="11956" y="7128"/>
                  <a:pt x="11834" y="7109"/>
                  <a:pt x="11712" y="7109"/>
                </a:cubicBezTo>
                <a:cubicBezTo>
                  <a:pt x="11522" y="7109"/>
                  <a:pt x="11334" y="7154"/>
                  <a:pt x="11158" y="7253"/>
                </a:cubicBezTo>
                <a:cubicBezTo>
                  <a:pt x="10978" y="7325"/>
                  <a:pt x="10834" y="7451"/>
                  <a:pt x="10726" y="7595"/>
                </a:cubicBezTo>
                <a:lnTo>
                  <a:pt x="9899" y="7325"/>
                </a:lnTo>
                <a:cubicBezTo>
                  <a:pt x="9952" y="7109"/>
                  <a:pt x="9971" y="6875"/>
                  <a:pt x="9971" y="6641"/>
                </a:cubicBezTo>
                <a:cubicBezTo>
                  <a:pt x="9971" y="6407"/>
                  <a:pt x="9952" y="6191"/>
                  <a:pt x="9899" y="5957"/>
                </a:cubicBezTo>
                <a:lnTo>
                  <a:pt x="10726" y="5688"/>
                </a:lnTo>
                <a:cubicBezTo>
                  <a:pt x="10834" y="5849"/>
                  <a:pt x="10978" y="5957"/>
                  <a:pt x="11158" y="6047"/>
                </a:cubicBezTo>
                <a:cubicBezTo>
                  <a:pt x="11320" y="6137"/>
                  <a:pt x="11518" y="6191"/>
                  <a:pt x="11698" y="6191"/>
                </a:cubicBezTo>
                <a:cubicBezTo>
                  <a:pt x="11824" y="6191"/>
                  <a:pt x="11950" y="6173"/>
                  <a:pt x="12076" y="6119"/>
                </a:cubicBezTo>
                <a:cubicBezTo>
                  <a:pt x="12723" y="5921"/>
                  <a:pt x="13066" y="5237"/>
                  <a:pt x="12867" y="4589"/>
                </a:cubicBezTo>
                <a:cubicBezTo>
                  <a:pt x="12759" y="4284"/>
                  <a:pt x="12543" y="4032"/>
                  <a:pt x="12255" y="3888"/>
                </a:cubicBezTo>
                <a:cubicBezTo>
                  <a:pt x="12081" y="3801"/>
                  <a:pt x="11894" y="3753"/>
                  <a:pt x="11701" y="3753"/>
                </a:cubicBezTo>
                <a:cubicBezTo>
                  <a:pt x="11575" y="3753"/>
                  <a:pt x="11447" y="3773"/>
                  <a:pt x="11320" y="3816"/>
                </a:cubicBezTo>
                <a:cubicBezTo>
                  <a:pt x="11014" y="3905"/>
                  <a:pt x="10762" y="4121"/>
                  <a:pt x="10619" y="4409"/>
                </a:cubicBezTo>
                <a:cubicBezTo>
                  <a:pt x="10528" y="4589"/>
                  <a:pt x="10492" y="4769"/>
                  <a:pt x="10492" y="4949"/>
                </a:cubicBezTo>
                <a:lnTo>
                  <a:pt x="9664" y="5220"/>
                </a:lnTo>
                <a:cubicBezTo>
                  <a:pt x="9467" y="4805"/>
                  <a:pt x="9196" y="4428"/>
                  <a:pt x="8855" y="4104"/>
                </a:cubicBezTo>
                <a:lnTo>
                  <a:pt x="9359" y="3401"/>
                </a:lnTo>
                <a:cubicBezTo>
                  <a:pt x="9484" y="3437"/>
                  <a:pt x="9611" y="3456"/>
                  <a:pt x="9719" y="3456"/>
                </a:cubicBezTo>
                <a:lnTo>
                  <a:pt x="9916" y="3456"/>
                </a:lnTo>
                <a:cubicBezTo>
                  <a:pt x="10240" y="3401"/>
                  <a:pt x="10528" y="3221"/>
                  <a:pt x="10708" y="2969"/>
                </a:cubicBezTo>
                <a:cubicBezTo>
                  <a:pt x="11104" y="2412"/>
                  <a:pt x="10978" y="1656"/>
                  <a:pt x="10439" y="1260"/>
                </a:cubicBezTo>
                <a:cubicBezTo>
                  <a:pt x="10225" y="1104"/>
                  <a:pt x="9977" y="1029"/>
                  <a:pt x="9732" y="1029"/>
                </a:cubicBezTo>
                <a:cubicBezTo>
                  <a:pt x="9357" y="1029"/>
                  <a:pt x="8986" y="1203"/>
                  <a:pt x="8747" y="1530"/>
                </a:cubicBezTo>
                <a:cubicBezTo>
                  <a:pt x="8423" y="1962"/>
                  <a:pt x="8440" y="2537"/>
                  <a:pt x="8728" y="2952"/>
                </a:cubicBezTo>
                <a:lnTo>
                  <a:pt x="8224" y="3653"/>
                </a:lnTo>
                <a:cubicBezTo>
                  <a:pt x="7828" y="3437"/>
                  <a:pt x="7396" y="3276"/>
                  <a:pt x="6929" y="3221"/>
                </a:cubicBezTo>
                <a:lnTo>
                  <a:pt x="6929" y="2357"/>
                </a:lnTo>
                <a:cubicBezTo>
                  <a:pt x="7396" y="2196"/>
                  <a:pt x="7739" y="1746"/>
                  <a:pt x="7739" y="1206"/>
                </a:cubicBezTo>
                <a:cubicBezTo>
                  <a:pt x="7739" y="541"/>
                  <a:pt x="7199" y="1"/>
                  <a:pt x="6533"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55;p120">
            <a:extLst>
              <a:ext uri="{FF2B5EF4-FFF2-40B4-BE49-F238E27FC236}">
                <a16:creationId xmlns:a16="http://schemas.microsoft.com/office/drawing/2014/main" id="{349F5D1C-EE05-9364-C459-98E035C8593E}"/>
              </a:ext>
            </a:extLst>
          </p:cNvPr>
          <p:cNvSpPr/>
          <p:nvPr/>
        </p:nvSpPr>
        <p:spPr>
          <a:xfrm>
            <a:off x="3722982" y="4094026"/>
            <a:ext cx="373359" cy="373332"/>
          </a:xfrm>
          <a:custGeom>
            <a:avLst/>
            <a:gdLst/>
            <a:ahLst/>
            <a:cxnLst/>
            <a:rect l="l" t="t" r="r" b="b"/>
            <a:pathLst>
              <a:path w="13823" h="13822" extrusionOk="0">
                <a:moveTo>
                  <a:pt x="6912" y="5776"/>
                </a:moveTo>
                <a:cubicBezTo>
                  <a:pt x="7290" y="5776"/>
                  <a:pt x="7595" y="6064"/>
                  <a:pt x="7595" y="6443"/>
                </a:cubicBezTo>
                <a:cubicBezTo>
                  <a:pt x="7595" y="6820"/>
                  <a:pt x="7290" y="7127"/>
                  <a:pt x="6912" y="7127"/>
                </a:cubicBezTo>
                <a:cubicBezTo>
                  <a:pt x="6552" y="7127"/>
                  <a:pt x="6246" y="6820"/>
                  <a:pt x="6246" y="6443"/>
                </a:cubicBezTo>
                <a:cubicBezTo>
                  <a:pt x="6246" y="6064"/>
                  <a:pt x="6552" y="5776"/>
                  <a:pt x="6912" y="5776"/>
                </a:cubicBezTo>
                <a:close/>
                <a:moveTo>
                  <a:pt x="6912" y="4139"/>
                </a:moveTo>
                <a:cubicBezTo>
                  <a:pt x="8442" y="4139"/>
                  <a:pt x="9683" y="5380"/>
                  <a:pt x="9683" y="6911"/>
                </a:cubicBezTo>
                <a:cubicBezTo>
                  <a:pt x="9683" y="7648"/>
                  <a:pt x="9395" y="8314"/>
                  <a:pt x="8910" y="8818"/>
                </a:cubicBezTo>
                <a:cubicBezTo>
                  <a:pt x="8819" y="8242"/>
                  <a:pt x="8478" y="7756"/>
                  <a:pt x="8010" y="7451"/>
                </a:cubicBezTo>
                <a:cubicBezTo>
                  <a:pt x="8262" y="7180"/>
                  <a:pt x="8406" y="6839"/>
                  <a:pt x="8406" y="6443"/>
                </a:cubicBezTo>
                <a:cubicBezTo>
                  <a:pt x="8406" y="5632"/>
                  <a:pt x="7739" y="4967"/>
                  <a:pt x="6912" y="4967"/>
                </a:cubicBezTo>
                <a:cubicBezTo>
                  <a:pt x="6102" y="4967"/>
                  <a:pt x="5436" y="5632"/>
                  <a:pt x="5436" y="6443"/>
                </a:cubicBezTo>
                <a:cubicBezTo>
                  <a:pt x="5436" y="6839"/>
                  <a:pt x="5580" y="7180"/>
                  <a:pt x="5815" y="7451"/>
                </a:cubicBezTo>
                <a:cubicBezTo>
                  <a:pt x="5347" y="7756"/>
                  <a:pt x="5004" y="8242"/>
                  <a:pt x="4915" y="8818"/>
                </a:cubicBezTo>
                <a:cubicBezTo>
                  <a:pt x="4447" y="8314"/>
                  <a:pt x="4159" y="7648"/>
                  <a:pt x="4159" y="6911"/>
                </a:cubicBezTo>
                <a:cubicBezTo>
                  <a:pt x="4159" y="5380"/>
                  <a:pt x="5400" y="4139"/>
                  <a:pt x="6912" y="4139"/>
                </a:cubicBezTo>
                <a:close/>
                <a:moveTo>
                  <a:pt x="6912" y="7936"/>
                </a:moveTo>
                <a:cubicBezTo>
                  <a:pt x="7595" y="7936"/>
                  <a:pt x="8135" y="8476"/>
                  <a:pt x="8135" y="9142"/>
                </a:cubicBezTo>
                <a:lnTo>
                  <a:pt x="8135" y="9394"/>
                </a:lnTo>
                <a:cubicBezTo>
                  <a:pt x="7758" y="9574"/>
                  <a:pt x="7343" y="9682"/>
                  <a:pt x="6912" y="9682"/>
                </a:cubicBezTo>
                <a:cubicBezTo>
                  <a:pt x="6480" y="9682"/>
                  <a:pt x="6066" y="9574"/>
                  <a:pt x="5707" y="9394"/>
                </a:cubicBezTo>
                <a:lnTo>
                  <a:pt x="5707" y="9142"/>
                </a:lnTo>
                <a:cubicBezTo>
                  <a:pt x="5707" y="8476"/>
                  <a:pt x="6246" y="7936"/>
                  <a:pt x="6912" y="7936"/>
                </a:cubicBezTo>
                <a:close/>
                <a:moveTo>
                  <a:pt x="6516" y="0"/>
                </a:moveTo>
                <a:lnTo>
                  <a:pt x="6516" y="3365"/>
                </a:lnTo>
                <a:cubicBezTo>
                  <a:pt x="6228" y="3401"/>
                  <a:pt x="5958" y="3455"/>
                  <a:pt x="5707" y="3545"/>
                </a:cubicBezTo>
                <a:lnTo>
                  <a:pt x="5707" y="1620"/>
                </a:lnTo>
                <a:lnTo>
                  <a:pt x="4087" y="1620"/>
                </a:lnTo>
                <a:lnTo>
                  <a:pt x="4087" y="2429"/>
                </a:lnTo>
                <a:lnTo>
                  <a:pt x="4896" y="2429"/>
                </a:lnTo>
                <a:lnTo>
                  <a:pt x="4896" y="3977"/>
                </a:lnTo>
                <a:cubicBezTo>
                  <a:pt x="4536" y="4211"/>
                  <a:pt x="4212" y="4535"/>
                  <a:pt x="3979" y="4876"/>
                </a:cubicBezTo>
                <a:lnTo>
                  <a:pt x="1621" y="4876"/>
                </a:lnTo>
                <a:lnTo>
                  <a:pt x="1621" y="4067"/>
                </a:lnTo>
                <a:lnTo>
                  <a:pt x="812" y="4067"/>
                </a:lnTo>
                <a:lnTo>
                  <a:pt x="812" y="5687"/>
                </a:lnTo>
                <a:lnTo>
                  <a:pt x="3547" y="5687"/>
                </a:lnTo>
                <a:cubicBezTo>
                  <a:pt x="3456" y="5956"/>
                  <a:pt x="3403" y="6227"/>
                  <a:pt x="3367" y="6515"/>
                </a:cubicBezTo>
                <a:lnTo>
                  <a:pt x="1" y="6515"/>
                </a:lnTo>
                <a:lnTo>
                  <a:pt x="1" y="7324"/>
                </a:lnTo>
                <a:lnTo>
                  <a:pt x="3367" y="7324"/>
                </a:lnTo>
                <a:cubicBezTo>
                  <a:pt x="3403" y="7595"/>
                  <a:pt x="3456" y="7864"/>
                  <a:pt x="3547" y="8134"/>
                </a:cubicBezTo>
                <a:lnTo>
                  <a:pt x="1621" y="8134"/>
                </a:lnTo>
                <a:lnTo>
                  <a:pt x="1621" y="9754"/>
                </a:lnTo>
                <a:lnTo>
                  <a:pt x="2431" y="9754"/>
                </a:lnTo>
                <a:lnTo>
                  <a:pt x="2431" y="8944"/>
                </a:lnTo>
                <a:lnTo>
                  <a:pt x="3979" y="8944"/>
                </a:lnTo>
                <a:cubicBezTo>
                  <a:pt x="4212" y="9304"/>
                  <a:pt x="4536" y="9610"/>
                  <a:pt x="4896" y="9862"/>
                </a:cubicBezTo>
                <a:lnTo>
                  <a:pt x="4896" y="12202"/>
                </a:lnTo>
                <a:lnTo>
                  <a:pt x="4087" y="12202"/>
                </a:lnTo>
                <a:lnTo>
                  <a:pt x="4087" y="13011"/>
                </a:lnTo>
                <a:lnTo>
                  <a:pt x="5707" y="13011"/>
                </a:lnTo>
                <a:lnTo>
                  <a:pt x="5707" y="10275"/>
                </a:lnTo>
                <a:cubicBezTo>
                  <a:pt x="5958" y="10366"/>
                  <a:pt x="6228" y="10438"/>
                  <a:pt x="6516" y="10455"/>
                </a:cubicBezTo>
                <a:lnTo>
                  <a:pt x="6516" y="13821"/>
                </a:lnTo>
                <a:lnTo>
                  <a:pt x="7326" y="13821"/>
                </a:lnTo>
                <a:lnTo>
                  <a:pt x="7326" y="10455"/>
                </a:lnTo>
                <a:cubicBezTo>
                  <a:pt x="7595" y="10438"/>
                  <a:pt x="7866" y="10366"/>
                  <a:pt x="8135" y="10275"/>
                </a:cubicBezTo>
                <a:lnTo>
                  <a:pt x="8135" y="12202"/>
                </a:lnTo>
                <a:lnTo>
                  <a:pt x="9755" y="12202"/>
                </a:lnTo>
                <a:lnTo>
                  <a:pt x="9755" y="11391"/>
                </a:lnTo>
                <a:lnTo>
                  <a:pt x="8946" y="11391"/>
                </a:lnTo>
                <a:lnTo>
                  <a:pt x="8946" y="9862"/>
                </a:lnTo>
                <a:cubicBezTo>
                  <a:pt x="9306" y="9610"/>
                  <a:pt x="9611" y="9304"/>
                  <a:pt x="9863" y="8944"/>
                </a:cubicBezTo>
                <a:lnTo>
                  <a:pt x="12203" y="8944"/>
                </a:lnTo>
                <a:lnTo>
                  <a:pt x="12203" y="9754"/>
                </a:lnTo>
                <a:lnTo>
                  <a:pt x="13013" y="9754"/>
                </a:lnTo>
                <a:lnTo>
                  <a:pt x="13013" y="8134"/>
                </a:lnTo>
                <a:lnTo>
                  <a:pt x="10278" y="8134"/>
                </a:lnTo>
                <a:cubicBezTo>
                  <a:pt x="10367" y="7864"/>
                  <a:pt x="10439" y="7595"/>
                  <a:pt x="10475" y="7324"/>
                </a:cubicBezTo>
                <a:lnTo>
                  <a:pt x="13822" y="7324"/>
                </a:lnTo>
                <a:lnTo>
                  <a:pt x="13822" y="6515"/>
                </a:lnTo>
                <a:lnTo>
                  <a:pt x="10475" y="6515"/>
                </a:lnTo>
                <a:cubicBezTo>
                  <a:pt x="10439" y="6227"/>
                  <a:pt x="10367" y="5956"/>
                  <a:pt x="10278" y="5687"/>
                </a:cubicBezTo>
                <a:lnTo>
                  <a:pt x="12203" y="5687"/>
                </a:lnTo>
                <a:lnTo>
                  <a:pt x="12203" y="4067"/>
                </a:lnTo>
                <a:lnTo>
                  <a:pt x="11393" y="4067"/>
                </a:lnTo>
                <a:lnTo>
                  <a:pt x="11393" y="4876"/>
                </a:lnTo>
                <a:lnTo>
                  <a:pt x="9863" y="4876"/>
                </a:lnTo>
                <a:cubicBezTo>
                  <a:pt x="9611" y="4535"/>
                  <a:pt x="9306" y="4211"/>
                  <a:pt x="8946" y="3977"/>
                </a:cubicBezTo>
                <a:lnTo>
                  <a:pt x="8946" y="1620"/>
                </a:lnTo>
                <a:lnTo>
                  <a:pt x="9755" y="1620"/>
                </a:lnTo>
                <a:lnTo>
                  <a:pt x="9755" y="809"/>
                </a:lnTo>
                <a:lnTo>
                  <a:pt x="8135" y="809"/>
                </a:lnTo>
                <a:lnTo>
                  <a:pt x="8135" y="3545"/>
                </a:lnTo>
                <a:cubicBezTo>
                  <a:pt x="7866" y="3455"/>
                  <a:pt x="7595" y="3401"/>
                  <a:pt x="7326" y="3365"/>
                </a:cubicBezTo>
                <a:lnTo>
                  <a:pt x="732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80"/>
          <p:cNvSpPr/>
          <p:nvPr/>
        </p:nvSpPr>
        <p:spPr>
          <a:xfrm>
            <a:off x="4876725" y="-2473628"/>
            <a:ext cx="4323600" cy="43236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0"/>
          <p:cNvSpPr/>
          <p:nvPr/>
        </p:nvSpPr>
        <p:spPr>
          <a:xfrm>
            <a:off x="1221300" y="3898681"/>
            <a:ext cx="2784600" cy="27846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0"/>
          <p:cNvSpPr/>
          <p:nvPr/>
        </p:nvSpPr>
        <p:spPr>
          <a:xfrm>
            <a:off x="-1095287" y="-2143862"/>
            <a:ext cx="4116000" cy="41160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8" name="Google Shape;1048;p80"/>
          <p:cNvPicPr preferRelativeResize="0"/>
          <p:nvPr/>
        </p:nvPicPr>
        <p:blipFill rotWithShape="1">
          <a:blip r:embed="rId3">
            <a:alphaModFix/>
          </a:blip>
          <a:srcRect l="7340" r="4538" b="19768"/>
          <a:stretch/>
        </p:blipFill>
        <p:spPr>
          <a:xfrm rot="9134658">
            <a:off x="6198456" y="3484670"/>
            <a:ext cx="4017216" cy="2771563"/>
          </a:xfrm>
          <a:prstGeom prst="rect">
            <a:avLst/>
          </a:prstGeom>
          <a:noFill/>
          <a:ln>
            <a:noFill/>
          </a:ln>
        </p:spPr>
      </p:pic>
      <p:pic>
        <p:nvPicPr>
          <p:cNvPr id="1049" name="Google Shape;1049;p80"/>
          <p:cNvPicPr preferRelativeResize="0"/>
          <p:nvPr/>
        </p:nvPicPr>
        <p:blipFill rotWithShape="1">
          <a:blip r:embed="rId3">
            <a:alphaModFix/>
          </a:blip>
          <a:srcRect l="7340" r="4538" b="19768"/>
          <a:stretch/>
        </p:blipFill>
        <p:spPr>
          <a:xfrm rot="-151338" flipH="1">
            <a:off x="3409941" y="-2595477"/>
            <a:ext cx="6209997" cy="4284400"/>
          </a:xfrm>
          <a:prstGeom prst="rect">
            <a:avLst/>
          </a:prstGeom>
          <a:noFill/>
          <a:ln>
            <a:noFill/>
          </a:ln>
        </p:spPr>
      </p:pic>
      <p:pic>
        <p:nvPicPr>
          <p:cNvPr id="1050" name="Google Shape;1050;p80"/>
          <p:cNvPicPr preferRelativeResize="0"/>
          <p:nvPr/>
        </p:nvPicPr>
        <p:blipFill rotWithShape="1">
          <a:blip r:embed="rId3">
            <a:alphaModFix/>
          </a:blip>
          <a:srcRect l="7340" r="4538" b="19768"/>
          <a:stretch/>
        </p:blipFill>
        <p:spPr>
          <a:xfrm rot="-3218813">
            <a:off x="-1858633" y="-455457"/>
            <a:ext cx="4118967" cy="2841738"/>
          </a:xfrm>
          <a:prstGeom prst="rect">
            <a:avLst/>
          </a:prstGeom>
          <a:noFill/>
          <a:ln>
            <a:noFill/>
          </a:ln>
        </p:spPr>
      </p:pic>
      <p:pic>
        <p:nvPicPr>
          <p:cNvPr id="1051" name="Google Shape;1051;p80"/>
          <p:cNvPicPr preferRelativeResize="0"/>
          <p:nvPr/>
        </p:nvPicPr>
        <p:blipFill rotWithShape="1">
          <a:blip r:embed="rId3">
            <a:alphaModFix/>
          </a:blip>
          <a:srcRect l="7340" r="4538" b="19768"/>
          <a:stretch/>
        </p:blipFill>
        <p:spPr>
          <a:xfrm rot="7857552">
            <a:off x="-683926" y="4236036"/>
            <a:ext cx="3498427" cy="2413616"/>
          </a:xfrm>
          <a:prstGeom prst="rect">
            <a:avLst/>
          </a:prstGeom>
          <a:noFill/>
          <a:ln>
            <a:noFill/>
          </a:ln>
        </p:spPr>
      </p:pic>
      <p:pic>
        <p:nvPicPr>
          <p:cNvPr id="1052" name="Google Shape;1052;p80"/>
          <p:cNvPicPr preferRelativeResize="0"/>
          <p:nvPr/>
        </p:nvPicPr>
        <p:blipFill rotWithShape="1">
          <a:blip r:embed="rId3">
            <a:alphaModFix/>
          </a:blip>
          <a:srcRect l="7340" r="4538" b="19768"/>
          <a:stretch/>
        </p:blipFill>
        <p:spPr>
          <a:xfrm rot="-969080">
            <a:off x="1334578" y="611763"/>
            <a:ext cx="1486091" cy="1025275"/>
          </a:xfrm>
          <a:prstGeom prst="rect">
            <a:avLst/>
          </a:prstGeom>
          <a:noFill/>
          <a:ln>
            <a:noFill/>
          </a:ln>
        </p:spPr>
      </p:pic>
      <p:pic>
        <p:nvPicPr>
          <p:cNvPr id="1053" name="Google Shape;1053;p80"/>
          <p:cNvPicPr preferRelativeResize="0"/>
          <p:nvPr/>
        </p:nvPicPr>
        <p:blipFill rotWithShape="1">
          <a:blip r:embed="rId3">
            <a:alphaModFix/>
          </a:blip>
          <a:srcRect l="7340" r="4538" b="19768"/>
          <a:stretch/>
        </p:blipFill>
        <p:spPr>
          <a:xfrm rot="-3600069">
            <a:off x="7532675" y="3364418"/>
            <a:ext cx="817221" cy="563813"/>
          </a:xfrm>
          <a:prstGeom prst="rect">
            <a:avLst/>
          </a:prstGeom>
          <a:noFill/>
          <a:ln>
            <a:noFill/>
          </a:ln>
        </p:spPr>
      </p:pic>
      <p:pic>
        <p:nvPicPr>
          <p:cNvPr id="1054" name="Google Shape;1054;p80"/>
          <p:cNvPicPr preferRelativeResize="0"/>
          <p:nvPr/>
        </p:nvPicPr>
        <p:blipFill>
          <a:blip r:embed="rId4">
            <a:alphaModFix/>
          </a:blip>
          <a:stretch>
            <a:fillRect/>
          </a:stretch>
        </p:blipFill>
        <p:spPr>
          <a:xfrm rot="10800000">
            <a:off x="4635204" y="3934327"/>
            <a:ext cx="3185085" cy="2413624"/>
          </a:xfrm>
          <a:prstGeom prst="rect">
            <a:avLst/>
          </a:prstGeom>
          <a:noFill/>
          <a:ln>
            <a:noFill/>
          </a:ln>
        </p:spPr>
      </p:pic>
      <p:sp>
        <p:nvSpPr>
          <p:cNvPr id="1057" name="Google Shape;1057;p80"/>
          <p:cNvSpPr txBox="1">
            <a:spLocks noGrp="1"/>
          </p:cNvSpPr>
          <p:nvPr>
            <p:ph type="title"/>
          </p:nvPr>
        </p:nvSpPr>
        <p:spPr>
          <a:xfrm>
            <a:off x="1385404" y="1433709"/>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THANKS!</a:t>
            </a:r>
            <a:endParaRPr sz="8800" dirty="0"/>
          </a:p>
        </p:txBody>
      </p:sp>
      <p:pic>
        <p:nvPicPr>
          <p:cNvPr id="1058" name="Google Shape;1058;p80"/>
          <p:cNvPicPr preferRelativeResize="0"/>
          <p:nvPr/>
        </p:nvPicPr>
        <p:blipFill>
          <a:blip r:embed="rId4">
            <a:alphaModFix/>
          </a:blip>
          <a:stretch>
            <a:fillRect/>
          </a:stretch>
        </p:blipFill>
        <p:spPr>
          <a:xfrm rot="9253969">
            <a:off x="7082251" y="477729"/>
            <a:ext cx="3185088" cy="2413623"/>
          </a:xfrm>
          <a:prstGeom prst="rect">
            <a:avLst/>
          </a:prstGeom>
          <a:noFill/>
          <a:ln>
            <a:noFill/>
          </a:ln>
        </p:spPr>
      </p:pic>
      <p:pic>
        <p:nvPicPr>
          <p:cNvPr id="1059" name="Google Shape;1059;p80"/>
          <p:cNvPicPr preferRelativeResize="0"/>
          <p:nvPr/>
        </p:nvPicPr>
        <p:blipFill>
          <a:blip r:embed="rId4">
            <a:alphaModFix/>
          </a:blip>
          <a:stretch>
            <a:fillRect/>
          </a:stretch>
        </p:blipFill>
        <p:spPr>
          <a:xfrm rot="-5400000">
            <a:off x="-871798" y="3915988"/>
            <a:ext cx="1969777" cy="1492675"/>
          </a:xfrm>
          <a:prstGeom prst="rect">
            <a:avLst/>
          </a:prstGeom>
          <a:noFill/>
          <a:ln>
            <a:noFill/>
          </a:ln>
        </p:spPr>
      </p:pic>
      <p:sp>
        <p:nvSpPr>
          <p:cNvPr id="1060" name="Google Shape;1060;p80">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0">
            <a:hlinkClick r:id="rId5"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0"/>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6"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1063" name="Google Shape;1063;p80">
            <a:hlinkClick r:id="rId5"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0">
            <a:hlinkClick r:id="rId5"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5" name="Google Shape;1065;p80">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1066" name="Google Shape;1066;p80">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80">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8"/>
                                        </p:tgtEl>
                                        <p:attrNameLst>
                                          <p:attrName>style.visibility</p:attrName>
                                        </p:attrNameLst>
                                      </p:cBhvr>
                                      <p:to>
                                        <p:strVal val="visible"/>
                                      </p:to>
                                    </p:set>
                                    <p:anim calcmode="lin" valueType="num">
                                      <p:cBhvr additive="base">
                                        <p:cTn id="7" dur="1000"/>
                                        <p:tgtEl>
                                          <p:spTgt spid="1048"/>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049"/>
                                        </p:tgtEl>
                                        <p:attrNameLst>
                                          <p:attrName>style.visibility</p:attrName>
                                        </p:attrNameLst>
                                      </p:cBhvr>
                                      <p:to>
                                        <p:strVal val="visible"/>
                                      </p:to>
                                    </p:set>
                                    <p:anim calcmode="lin" valueType="num">
                                      <p:cBhvr additive="base">
                                        <p:cTn id="10" dur="1000"/>
                                        <p:tgtEl>
                                          <p:spTgt spid="1049"/>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050"/>
                                        </p:tgtEl>
                                        <p:attrNameLst>
                                          <p:attrName>style.visibility</p:attrName>
                                        </p:attrNameLst>
                                      </p:cBhvr>
                                      <p:to>
                                        <p:strVal val="visible"/>
                                      </p:to>
                                    </p:set>
                                    <p:anim calcmode="lin" valueType="num">
                                      <p:cBhvr additive="base">
                                        <p:cTn id="13" dur="1000"/>
                                        <p:tgtEl>
                                          <p:spTgt spid="1050"/>
                                        </p:tgtEl>
                                        <p:attrNameLst>
                                          <p:attrName>ppt_x</p:attrName>
                                        </p:attrNameLst>
                                      </p:cBhvr>
                                      <p:tavLst>
                                        <p:tav tm="0">
                                          <p:val>
                                            <p:strVal val="#ppt_x-1"/>
                                          </p:val>
                                        </p:tav>
                                        <p:tav tm="100000">
                                          <p:val>
                                            <p:strVal val="#ppt_x"/>
                                          </p:val>
                                        </p:tav>
                                      </p:tavLst>
                                    </p:anim>
                                  </p:childTnLst>
                                </p:cTn>
                              </p:par>
                              <p:par>
                                <p:cTn id="14" presetID="2" presetClass="entr" presetSubtype="4"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additive="base">
                                        <p:cTn id="16" dur="1000"/>
                                        <p:tgtEl>
                                          <p:spTgt spid="1051"/>
                                        </p:tgtEl>
                                        <p:attrNameLst>
                                          <p:attrName>ppt_y</p:attrName>
                                        </p:attrNameLst>
                                      </p:cBhvr>
                                      <p:tavLst>
                                        <p:tav tm="0">
                                          <p:val>
                                            <p:strVal val="#ppt_y+1"/>
                                          </p:val>
                                        </p:tav>
                                        <p:tav tm="100000">
                                          <p:val>
                                            <p:strVal val="#ppt_y"/>
                                          </p:val>
                                        </p:tav>
                                      </p:tavLst>
                                    </p:anim>
                                  </p:childTnLst>
                                </p:cTn>
                              </p:par>
                              <p:par>
                                <p:cTn id="17" presetID="23" presetClass="entr" presetSubtype="16"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 calcmode="lin" valueType="num">
                                      <p:cBhvr additive="base">
                                        <p:cTn id="19" dur="600"/>
                                        <p:tgtEl>
                                          <p:spTgt spid="1057"/>
                                        </p:tgtEl>
                                        <p:attrNameLst>
                                          <p:attrName>ppt_w</p:attrName>
                                        </p:attrNameLst>
                                      </p:cBhvr>
                                      <p:tavLst>
                                        <p:tav tm="0">
                                          <p:val>
                                            <p:strVal val="0"/>
                                          </p:val>
                                        </p:tav>
                                        <p:tav tm="100000">
                                          <p:val>
                                            <p:strVal val="#ppt_w"/>
                                          </p:val>
                                        </p:tav>
                                      </p:tavLst>
                                    </p:anim>
                                    <p:anim calcmode="lin" valueType="num">
                                      <p:cBhvr additive="base">
                                        <p:cTn id="20" dur="600"/>
                                        <p:tgtEl>
                                          <p:spTgt spid="1057"/>
                                        </p:tgtEl>
                                        <p:attrNameLst>
                                          <p:attrName>ppt_h</p:attrName>
                                        </p:attrNameLst>
                                      </p:cBhvr>
                                      <p:tavLst>
                                        <p:tav tm="0">
                                          <p:val>
                                            <p:strVal val="0"/>
                                          </p:val>
                                        </p:tav>
                                        <p:tav tm="100000">
                                          <p:val>
                                            <p:strVal val="#ppt_h"/>
                                          </p:val>
                                        </p:tav>
                                      </p:tavLst>
                                    </p:anim>
                                  </p:childTnLst>
                                </p:cTn>
                              </p:par>
                              <p:par>
                                <p:cTn id="21" presetID="2" presetClass="entr" presetSubtype="4" fill="hold" nodeType="withEffect">
                                  <p:stCondLst>
                                    <p:cond delay="0"/>
                                  </p:stCondLst>
                                  <p:childTnLst>
                                    <p:set>
                                      <p:cBhvr>
                                        <p:cTn id="22" dur="1" fill="hold">
                                          <p:stCondLst>
                                            <p:cond delay="0"/>
                                          </p:stCondLst>
                                        </p:cTn>
                                        <p:tgtEl>
                                          <p:spTgt spid="1054"/>
                                        </p:tgtEl>
                                        <p:attrNameLst>
                                          <p:attrName>style.visibility</p:attrName>
                                        </p:attrNameLst>
                                      </p:cBhvr>
                                      <p:to>
                                        <p:strVal val="visible"/>
                                      </p:to>
                                    </p:set>
                                    <p:anim calcmode="lin" valueType="num">
                                      <p:cBhvr additive="base">
                                        <p:cTn id="23" dur="1000"/>
                                        <p:tgtEl>
                                          <p:spTgt spid="1054"/>
                                        </p:tgtEl>
                                        <p:attrNameLst>
                                          <p:attrName>ppt_y</p:attrName>
                                        </p:attrNameLst>
                                      </p:cBhvr>
                                      <p:tavLst>
                                        <p:tav tm="0">
                                          <p:val>
                                            <p:strVal val="#ppt_y+1"/>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58"/>
                                        </p:tgtEl>
                                        <p:attrNameLst>
                                          <p:attrName>style.visibility</p:attrName>
                                        </p:attrNameLst>
                                      </p:cBhvr>
                                      <p:to>
                                        <p:strVal val="visible"/>
                                      </p:to>
                                    </p:set>
                                    <p:anim calcmode="lin" valueType="num">
                                      <p:cBhvr additive="base">
                                        <p:cTn id="26" dur="1000"/>
                                        <p:tgtEl>
                                          <p:spTgt spid="1058"/>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059"/>
                                        </p:tgtEl>
                                        <p:attrNameLst>
                                          <p:attrName>style.visibility</p:attrName>
                                        </p:attrNameLst>
                                      </p:cBhvr>
                                      <p:to>
                                        <p:strVal val="visible"/>
                                      </p:to>
                                    </p:set>
                                    <p:anim calcmode="lin" valueType="num">
                                      <p:cBhvr additive="base">
                                        <p:cTn id="29" dur="1000"/>
                                        <p:tgtEl>
                                          <p:spTgt spid="1059"/>
                                        </p:tgtEl>
                                        <p:attrNameLst>
                                          <p:attrName>ppt_x</p:attrName>
                                        </p:attrNameLst>
                                      </p:cBhvr>
                                      <p:tavLst>
                                        <p:tav tm="0">
                                          <p:val>
                                            <p:strVal val="#ppt_x-1"/>
                                          </p:val>
                                        </p:tav>
                                        <p:tav tm="100000">
                                          <p:val>
                                            <p:strVal val="#ppt_x"/>
                                          </p:val>
                                        </p:tav>
                                      </p:tavLst>
                                    </p:anim>
                                  </p:childTnLst>
                                </p:cTn>
                              </p:par>
                              <p:par>
                                <p:cTn id="30" presetID="2" presetClass="entr" presetSubtype="1" fill="hold" nodeType="withEffect">
                                  <p:stCondLst>
                                    <p:cond delay="0"/>
                                  </p:stCondLst>
                                  <p:childTnLst>
                                    <p:set>
                                      <p:cBhvr>
                                        <p:cTn id="31" dur="1" fill="hold">
                                          <p:stCondLst>
                                            <p:cond delay="0"/>
                                          </p:stCondLst>
                                        </p:cTn>
                                        <p:tgtEl>
                                          <p:spTgt spid="1052"/>
                                        </p:tgtEl>
                                        <p:attrNameLst>
                                          <p:attrName>style.visibility</p:attrName>
                                        </p:attrNameLst>
                                      </p:cBhvr>
                                      <p:to>
                                        <p:strVal val="visible"/>
                                      </p:to>
                                    </p:set>
                                    <p:anim calcmode="lin" valueType="num">
                                      <p:cBhvr additive="base">
                                        <p:cTn id="32" dur="1000"/>
                                        <p:tgtEl>
                                          <p:spTgt spid="1052"/>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053"/>
                                        </p:tgtEl>
                                        <p:attrNameLst>
                                          <p:attrName>style.visibility</p:attrName>
                                        </p:attrNameLst>
                                      </p:cBhvr>
                                      <p:to>
                                        <p:strVal val="visible"/>
                                      </p:to>
                                    </p:set>
                                    <p:anim calcmode="lin" valueType="num">
                                      <p:cBhvr additive="base">
                                        <p:cTn id="35" dur="1000"/>
                                        <p:tgtEl>
                                          <p:spTgt spid="10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62"/>
          <p:cNvSpPr txBox="1">
            <a:spLocks noGrp="1"/>
          </p:cNvSpPr>
          <p:nvPr>
            <p:ph type="title"/>
          </p:nvPr>
        </p:nvSpPr>
        <p:spPr>
          <a:xfrm>
            <a:off x="1285873" y="930002"/>
            <a:ext cx="6572250" cy="27836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ANY QUESTIONS?</a:t>
            </a:r>
            <a:endParaRPr sz="6000" dirty="0"/>
          </a:p>
        </p:txBody>
      </p:sp>
      <p:sp>
        <p:nvSpPr>
          <p:cNvPr id="600" name="Google Shape;600;p62"/>
          <p:cNvSpPr/>
          <p:nvPr/>
        </p:nvSpPr>
        <p:spPr>
          <a:xfrm>
            <a:off x="425825" y="-2226450"/>
            <a:ext cx="3524100" cy="35241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2"/>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4" name="Google Shape;604;p62"/>
          <p:cNvPicPr preferRelativeResize="0"/>
          <p:nvPr/>
        </p:nvPicPr>
        <p:blipFill rotWithShape="1">
          <a:blip r:embed="rId3">
            <a:alphaModFix/>
          </a:blip>
          <a:srcRect l="7340" r="4538" b="19768"/>
          <a:stretch/>
        </p:blipFill>
        <p:spPr>
          <a:xfrm rot="7822927" flipH="1">
            <a:off x="5090651" y="1955250"/>
            <a:ext cx="5981303" cy="4126625"/>
          </a:xfrm>
          <a:prstGeom prst="rect">
            <a:avLst/>
          </a:prstGeom>
          <a:noFill/>
          <a:ln>
            <a:noFill/>
          </a:ln>
        </p:spPr>
      </p:pic>
      <p:pic>
        <p:nvPicPr>
          <p:cNvPr id="605" name="Google Shape;605;p62"/>
          <p:cNvPicPr preferRelativeResize="0"/>
          <p:nvPr/>
        </p:nvPicPr>
        <p:blipFill rotWithShape="1">
          <a:blip r:embed="rId3">
            <a:alphaModFix/>
          </a:blip>
          <a:srcRect l="7340" r="4538" b="19768"/>
          <a:stretch/>
        </p:blipFill>
        <p:spPr>
          <a:xfrm rot="-2078371" flipH="1">
            <a:off x="-791456" y="-1124489"/>
            <a:ext cx="3498419" cy="2413615"/>
          </a:xfrm>
          <a:prstGeom prst="rect">
            <a:avLst/>
          </a:prstGeom>
          <a:noFill/>
          <a:ln>
            <a:noFill/>
          </a:ln>
        </p:spPr>
      </p:pic>
      <p:pic>
        <p:nvPicPr>
          <p:cNvPr id="606" name="Google Shape;606;p62"/>
          <p:cNvPicPr preferRelativeResize="0"/>
          <p:nvPr/>
        </p:nvPicPr>
        <p:blipFill>
          <a:blip r:embed="rId4">
            <a:alphaModFix/>
          </a:blip>
          <a:stretch>
            <a:fillRect/>
          </a:stretch>
        </p:blipFill>
        <p:spPr>
          <a:xfrm rot="2051224">
            <a:off x="7536343" y="152779"/>
            <a:ext cx="709013" cy="537293"/>
          </a:xfrm>
          <a:prstGeom prst="rect">
            <a:avLst/>
          </a:prstGeom>
          <a:noFill/>
          <a:ln>
            <a:noFill/>
          </a:ln>
        </p:spPr>
      </p:pic>
      <p:pic>
        <p:nvPicPr>
          <p:cNvPr id="607" name="Google Shape;607;p62"/>
          <p:cNvPicPr preferRelativeResize="0"/>
          <p:nvPr/>
        </p:nvPicPr>
        <p:blipFill>
          <a:blip r:embed="rId4">
            <a:alphaModFix/>
          </a:blip>
          <a:stretch>
            <a:fillRect/>
          </a:stretch>
        </p:blipFill>
        <p:spPr>
          <a:xfrm rot="2051224">
            <a:off x="358718" y="3423954"/>
            <a:ext cx="709013" cy="5372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 calcmode="lin" valueType="num">
                                      <p:cBhvr additive="base">
                                        <p:cTn id="7" dur="1000"/>
                                        <p:tgtEl>
                                          <p:spTgt spid="604"/>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605"/>
                                        </p:tgtEl>
                                        <p:attrNameLst>
                                          <p:attrName>style.visibility</p:attrName>
                                        </p:attrNameLst>
                                      </p:cBhvr>
                                      <p:to>
                                        <p:strVal val="visible"/>
                                      </p:to>
                                    </p:set>
                                    <p:anim calcmode="lin" valueType="num">
                                      <p:cBhvr additive="base">
                                        <p:cTn id="10" dur="1000"/>
                                        <p:tgtEl>
                                          <p:spTgt spid="605"/>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602"/>
                                        </p:tgtEl>
                                        <p:attrNameLst>
                                          <p:attrName>style.visibility</p:attrName>
                                        </p:attrNameLst>
                                      </p:cBhvr>
                                      <p:to>
                                        <p:strVal val="visible"/>
                                      </p:to>
                                    </p:set>
                                    <p:anim calcmode="lin" valueType="num">
                                      <p:cBhvr additive="base">
                                        <p:cTn id="13" dur="1000"/>
                                        <p:tgtEl>
                                          <p:spTgt spid="602"/>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603"/>
                                        </p:tgtEl>
                                        <p:attrNameLst>
                                          <p:attrName>style.visibility</p:attrName>
                                        </p:attrNameLst>
                                      </p:cBhvr>
                                      <p:to>
                                        <p:strVal val="visible"/>
                                      </p:to>
                                    </p:set>
                                    <p:anim calcmode="lin" valueType="num">
                                      <p:cBhvr additive="base">
                                        <p:cTn id="16" dur="1000"/>
                                        <p:tgtEl>
                                          <p:spTgt spid="603"/>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606"/>
                                        </p:tgtEl>
                                        <p:attrNameLst>
                                          <p:attrName>style.visibility</p:attrName>
                                        </p:attrNameLst>
                                      </p:cBhvr>
                                      <p:to>
                                        <p:strVal val="visible"/>
                                      </p:to>
                                    </p:set>
                                    <p:animEffect transition="in" filter="fade">
                                      <p:cBhvr>
                                        <p:cTn id="19" dur="1000"/>
                                        <p:tgtEl>
                                          <p:spTgt spid="606"/>
                                        </p:tgtEl>
                                      </p:cBhvr>
                                    </p:animEffect>
                                  </p:childTnLst>
                                </p:cTn>
                              </p:par>
                              <p:par>
                                <p:cTn id="20" presetID="10" presetClass="entr" presetSubtype="0" fill="hold" nodeType="withEffect">
                                  <p:stCondLst>
                                    <p:cond delay="0"/>
                                  </p:stCondLst>
                                  <p:childTnLst>
                                    <p:set>
                                      <p:cBhvr>
                                        <p:cTn id="21" dur="1" fill="hold">
                                          <p:stCondLst>
                                            <p:cond delay="0"/>
                                          </p:stCondLst>
                                        </p:cTn>
                                        <p:tgtEl>
                                          <p:spTgt spid="607"/>
                                        </p:tgtEl>
                                        <p:attrNameLst>
                                          <p:attrName>style.visibility</p:attrName>
                                        </p:attrNameLst>
                                      </p:cBhvr>
                                      <p:to>
                                        <p:strVal val="visible"/>
                                      </p:to>
                                    </p:set>
                                    <p:animEffect transition="in" filter="fade">
                                      <p:cBhvr>
                                        <p:cTn id="22" dur="1000"/>
                                        <p:tgtEl>
                                          <p:spTgt spid="607"/>
                                        </p:tgtEl>
                                      </p:cBhvr>
                                    </p:animEffect>
                                  </p:childTnLst>
                                </p:cTn>
                              </p:par>
                              <p:par>
                                <p:cTn id="23" presetID="2" presetClass="entr" presetSubtype="1" fill="hold" nodeType="withEffect">
                                  <p:stCondLst>
                                    <p:cond delay="0"/>
                                  </p:stCondLst>
                                  <p:childTnLst>
                                    <p:set>
                                      <p:cBhvr>
                                        <p:cTn id="24" dur="1" fill="hold">
                                          <p:stCondLst>
                                            <p:cond delay="0"/>
                                          </p:stCondLst>
                                        </p:cTn>
                                        <p:tgtEl>
                                          <p:spTgt spid="600"/>
                                        </p:tgtEl>
                                        <p:attrNameLst>
                                          <p:attrName>style.visibility</p:attrName>
                                        </p:attrNameLst>
                                      </p:cBhvr>
                                      <p:to>
                                        <p:strVal val="visible"/>
                                      </p:to>
                                    </p:set>
                                    <p:anim calcmode="lin" valueType="num">
                                      <p:cBhvr additive="base">
                                        <p:cTn id="25" dur="1000"/>
                                        <p:tgtEl>
                                          <p:spTgt spid="600"/>
                                        </p:tgtEl>
                                        <p:attrNameLst>
                                          <p:attrName>ppt_y</p:attrName>
                                        </p:attrNameLst>
                                      </p:cBhvr>
                                      <p:tavLst>
                                        <p:tav tm="0">
                                          <p:val>
                                            <p:strVal val="#ppt_y-1"/>
                                          </p:val>
                                        </p:tav>
                                        <p:tav tm="100000">
                                          <p:val>
                                            <p:strVal val="#ppt_y"/>
                                          </p:val>
                                        </p:tav>
                                      </p:tavLst>
                                    </p:anim>
                                  </p:childTnLst>
                                </p:cTn>
                              </p:par>
                              <p:par>
                                <p:cTn id="26" presetID="23" presetClass="entr" presetSubtype="16" fill="hold" nodeType="withEffect">
                                  <p:stCondLst>
                                    <p:cond delay="0"/>
                                  </p:stCondLst>
                                  <p:childTnLst>
                                    <p:set>
                                      <p:cBhvr>
                                        <p:cTn id="27" dur="1" fill="hold">
                                          <p:stCondLst>
                                            <p:cond delay="0"/>
                                          </p:stCondLst>
                                        </p:cTn>
                                        <p:tgtEl>
                                          <p:spTgt spid="599"/>
                                        </p:tgtEl>
                                        <p:attrNameLst>
                                          <p:attrName>style.visibility</p:attrName>
                                        </p:attrNameLst>
                                      </p:cBhvr>
                                      <p:to>
                                        <p:strVal val="visible"/>
                                      </p:to>
                                    </p:set>
                                    <p:anim calcmode="lin" valueType="num">
                                      <p:cBhvr additive="base">
                                        <p:cTn id="28" dur="1000"/>
                                        <p:tgtEl>
                                          <p:spTgt spid="599"/>
                                        </p:tgtEl>
                                        <p:attrNameLst>
                                          <p:attrName>ppt_w</p:attrName>
                                        </p:attrNameLst>
                                      </p:cBhvr>
                                      <p:tavLst>
                                        <p:tav tm="0">
                                          <p:val>
                                            <p:strVal val="0"/>
                                          </p:val>
                                        </p:tav>
                                        <p:tav tm="100000">
                                          <p:val>
                                            <p:strVal val="#ppt_w"/>
                                          </p:val>
                                        </p:tav>
                                      </p:tavLst>
                                    </p:anim>
                                    <p:anim calcmode="lin" valueType="num">
                                      <p:cBhvr additive="base">
                                        <p:cTn id="29" dur="1000"/>
                                        <p:tgtEl>
                                          <p:spTgt spid="5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2">
          <a:extLst>
            <a:ext uri="{FF2B5EF4-FFF2-40B4-BE49-F238E27FC236}">
              <a16:creationId xmlns:a16="http://schemas.microsoft.com/office/drawing/2014/main" id="{CAB5A251-71E4-600D-B7BC-665421E22E03}"/>
            </a:ext>
          </a:extLst>
        </p:cNvPr>
        <p:cNvGrpSpPr/>
        <p:nvPr/>
      </p:nvGrpSpPr>
      <p:grpSpPr>
        <a:xfrm>
          <a:off x="0" y="0"/>
          <a:ext cx="0" cy="0"/>
          <a:chOff x="0" y="0"/>
          <a:chExt cx="0" cy="0"/>
        </a:xfrm>
      </p:grpSpPr>
      <p:pic>
        <p:nvPicPr>
          <p:cNvPr id="733" name="Google Shape;733;p67">
            <a:extLst>
              <a:ext uri="{FF2B5EF4-FFF2-40B4-BE49-F238E27FC236}">
                <a16:creationId xmlns:a16="http://schemas.microsoft.com/office/drawing/2014/main" id="{6B80FB40-60E3-616A-31E1-D2726F15DA21}"/>
              </a:ext>
            </a:extLst>
          </p:cNvPr>
          <p:cNvPicPr preferRelativeResize="0"/>
          <p:nvPr/>
        </p:nvPicPr>
        <p:blipFill rotWithShape="1">
          <a:blip r:embed="rId3">
            <a:extLst>
              <a:ext uri="{BEBA8EAE-BF5A-486C-A8C5-ECC9F3942E4B}">
                <a14:imgProps xmlns:a14="http://schemas.microsoft.com/office/drawing/2010/main">
                  <a14:imgLayer r:embed="rId4">
                    <a14:imgEffect>
                      <a14:artisticTexturizer/>
                    </a14:imgEffect>
                  </a14:imgLayer>
                </a14:imgProps>
              </a:ext>
            </a:extLst>
          </a:blip>
          <a:srcRect l="19724" r="19724"/>
          <a:stretch/>
        </p:blipFill>
        <p:spPr>
          <a:xfrm>
            <a:off x="4905600" y="-63471"/>
            <a:ext cx="4238397" cy="5249700"/>
          </a:xfrm>
          <a:prstGeom prst="rect">
            <a:avLst/>
          </a:prstGeom>
          <a:noFill/>
          <a:ln>
            <a:noFill/>
          </a:ln>
          <a:effectLst>
            <a:softEdge rad="0"/>
          </a:effectLst>
        </p:spPr>
      </p:pic>
      <p:sp>
        <p:nvSpPr>
          <p:cNvPr id="734" name="Google Shape;734;p67">
            <a:extLst>
              <a:ext uri="{FF2B5EF4-FFF2-40B4-BE49-F238E27FC236}">
                <a16:creationId xmlns:a16="http://schemas.microsoft.com/office/drawing/2014/main" id="{C406C6AD-2F1B-4DCD-CCA9-7EF06643D291}"/>
              </a:ext>
            </a:extLst>
          </p:cNvPr>
          <p:cNvSpPr txBox="1">
            <a:spLocks noGrp="1"/>
          </p:cNvSpPr>
          <p:nvPr>
            <p:ph type="title"/>
          </p:nvPr>
        </p:nvSpPr>
        <p:spPr>
          <a:xfrm>
            <a:off x="522015" y="983588"/>
            <a:ext cx="3881472" cy="23636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OUR</a:t>
            </a:r>
            <a:endParaRPr sz="4800" dirty="0"/>
          </a:p>
          <a:p>
            <a:pPr marL="0" lvl="0" indent="0" algn="l" rtl="0">
              <a:spcBef>
                <a:spcPts val="0"/>
              </a:spcBef>
              <a:spcAft>
                <a:spcPts val="0"/>
              </a:spcAft>
              <a:buNone/>
            </a:pPr>
            <a:r>
              <a:rPr lang="en" sz="4800" dirty="0"/>
              <a:t>COMPANY</a:t>
            </a:r>
            <a:endParaRPr sz="4800" dirty="0"/>
          </a:p>
        </p:txBody>
      </p:sp>
      <p:sp>
        <p:nvSpPr>
          <p:cNvPr id="735" name="Google Shape;735;p67">
            <a:extLst>
              <a:ext uri="{FF2B5EF4-FFF2-40B4-BE49-F238E27FC236}">
                <a16:creationId xmlns:a16="http://schemas.microsoft.com/office/drawing/2014/main" id="{D81EE2A2-4C11-07E5-3833-C6C9B376C623}"/>
              </a:ext>
            </a:extLst>
          </p:cNvPr>
          <p:cNvSpPr txBox="1">
            <a:spLocks noGrp="1"/>
          </p:cNvSpPr>
          <p:nvPr>
            <p:ph type="subTitle" idx="1"/>
          </p:nvPr>
        </p:nvSpPr>
        <p:spPr>
          <a:xfrm>
            <a:off x="625912" y="2990558"/>
            <a:ext cx="2970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i="1" dirty="0"/>
              <a:t>Keswick Books and Gifts Ltd.</a:t>
            </a:r>
            <a:endParaRPr sz="2000" i="1" dirty="0"/>
          </a:p>
        </p:txBody>
      </p:sp>
      <p:pic>
        <p:nvPicPr>
          <p:cNvPr id="753" name="Google Shape;753;p67">
            <a:extLst>
              <a:ext uri="{FF2B5EF4-FFF2-40B4-BE49-F238E27FC236}">
                <a16:creationId xmlns:a16="http://schemas.microsoft.com/office/drawing/2014/main" id="{16FD874D-D91B-6838-3F0C-92861D65C298}"/>
              </a:ext>
            </a:extLst>
          </p:cNvPr>
          <p:cNvPicPr preferRelativeResize="0"/>
          <p:nvPr/>
        </p:nvPicPr>
        <p:blipFill rotWithShape="1">
          <a:blip r:embed="rId5">
            <a:alphaModFix/>
          </a:blip>
          <a:srcRect l="7340" r="4538" b="19768"/>
          <a:stretch/>
        </p:blipFill>
        <p:spPr>
          <a:xfrm rot="-2147249">
            <a:off x="-1200452" y="-746207"/>
            <a:ext cx="3055748" cy="2108203"/>
          </a:xfrm>
          <a:prstGeom prst="rect">
            <a:avLst/>
          </a:prstGeom>
          <a:noFill/>
          <a:ln>
            <a:noFill/>
          </a:ln>
        </p:spPr>
      </p:pic>
      <p:pic>
        <p:nvPicPr>
          <p:cNvPr id="754" name="Google Shape;754;p67">
            <a:extLst>
              <a:ext uri="{FF2B5EF4-FFF2-40B4-BE49-F238E27FC236}">
                <a16:creationId xmlns:a16="http://schemas.microsoft.com/office/drawing/2014/main" id="{A0119017-0C91-24E6-45EE-032D4C025E1A}"/>
              </a:ext>
            </a:extLst>
          </p:cNvPr>
          <p:cNvPicPr preferRelativeResize="0"/>
          <p:nvPr/>
        </p:nvPicPr>
        <p:blipFill rotWithShape="1">
          <a:blip r:embed="rId5">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93667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666436" y="297897"/>
            <a:ext cx="4563900" cy="10963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ABOUT THE COMPANY</a:t>
            </a:r>
            <a:endParaRPr sz="3200" dirty="0"/>
          </a:p>
        </p:txBody>
      </p:sp>
      <p:sp>
        <p:nvSpPr>
          <p:cNvPr id="714" name="Google Shape;714;p66"/>
          <p:cNvSpPr txBox="1">
            <a:spLocks noGrp="1"/>
          </p:cNvSpPr>
          <p:nvPr>
            <p:ph type="subTitle" idx="1"/>
          </p:nvPr>
        </p:nvSpPr>
        <p:spPr>
          <a:xfrm>
            <a:off x="702285" y="1449426"/>
            <a:ext cx="5427600" cy="2736032"/>
          </a:xfrm>
          <a:prstGeom prst="rect">
            <a:avLst/>
          </a:prstGeom>
        </p:spPr>
        <p:txBody>
          <a:bodyPr spcFirstLastPara="1" wrap="square" lIns="91425" tIns="91425" rIns="91425" bIns="91425" anchor="ctr" anchorCtr="0">
            <a:noAutofit/>
          </a:bodyPr>
          <a:lstStyle/>
          <a:p>
            <a:pPr marL="0" indent="0">
              <a:buSzPts val="1100"/>
            </a:pPr>
            <a:r>
              <a:rPr lang="en-US" sz="1800" b="1" i="1" dirty="0">
                <a:effectLst/>
                <a:ea typeface="Gadugi" panose="020B0502040204020203" pitchFamily="34" charset="0"/>
              </a:rPr>
              <a:t>	Keswick Books and Gifts Ltd. </a:t>
            </a:r>
            <a:r>
              <a:rPr lang="en-US" sz="1800" dirty="0">
                <a:effectLst/>
                <a:ea typeface="Gadugi" panose="020B0502040204020203" pitchFamily="34" charset="0"/>
              </a:rPr>
              <a:t>is a leading Kenya-based retailer focusing on Christian literature and religious products. Their product range includes a wide variety of </a:t>
            </a:r>
            <a:r>
              <a:rPr lang="en-US" sz="1800" u="sng" dirty="0">
                <a:effectLst/>
                <a:ea typeface="Gadugi" panose="020B0502040204020203" pitchFamily="34" charset="0"/>
              </a:rPr>
              <a:t>Bibles</a:t>
            </a:r>
            <a:r>
              <a:rPr lang="en-US" sz="1800" dirty="0">
                <a:effectLst/>
                <a:ea typeface="Gadugi" panose="020B0502040204020203" pitchFamily="34" charset="0"/>
              </a:rPr>
              <a:t>, </a:t>
            </a:r>
            <a:r>
              <a:rPr lang="en-US" sz="1800" u="sng" dirty="0">
                <a:effectLst/>
                <a:ea typeface="Gadugi" panose="020B0502040204020203" pitchFamily="34" charset="0"/>
              </a:rPr>
              <a:t>Christian books </a:t>
            </a:r>
            <a:r>
              <a:rPr lang="en-US" sz="1800" dirty="0">
                <a:effectLst/>
                <a:ea typeface="Gadugi" panose="020B0502040204020203" pitchFamily="34" charset="0"/>
              </a:rPr>
              <a:t>on topics such as </a:t>
            </a:r>
            <a:r>
              <a:rPr lang="en-US" sz="1800" i="1" dirty="0">
                <a:effectLst/>
                <a:ea typeface="Gadugi" panose="020B0502040204020203" pitchFamily="34" charset="0"/>
              </a:rPr>
              <a:t>theology</a:t>
            </a:r>
            <a:r>
              <a:rPr lang="en-US" sz="1800" dirty="0">
                <a:effectLst/>
                <a:ea typeface="Gadugi" panose="020B0502040204020203" pitchFamily="34" charset="0"/>
              </a:rPr>
              <a:t>, </a:t>
            </a:r>
            <a:r>
              <a:rPr lang="en-US" sz="1800" i="1" dirty="0">
                <a:effectLst/>
                <a:ea typeface="Gadugi" panose="020B0502040204020203" pitchFamily="34" charset="0"/>
              </a:rPr>
              <a:t>spirituality</a:t>
            </a:r>
            <a:r>
              <a:rPr lang="en-US" sz="1800" dirty="0">
                <a:effectLst/>
                <a:ea typeface="Gadugi" panose="020B0502040204020203" pitchFamily="34" charset="0"/>
              </a:rPr>
              <a:t>, </a:t>
            </a:r>
            <a:r>
              <a:rPr lang="en-US" sz="1800" i="1" dirty="0">
                <a:effectLst/>
                <a:ea typeface="Gadugi" panose="020B0502040204020203" pitchFamily="34" charset="0"/>
              </a:rPr>
              <a:t>Christian</a:t>
            </a:r>
            <a:r>
              <a:rPr lang="en-US" sz="1800" b="1" i="1" dirty="0">
                <a:effectLst/>
                <a:ea typeface="Gadugi" panose="020B0502040204020203" pitchFamily="34" charset="0"/>
              </a:rPr>
              <a:t> </a:t>
            </a:r>
            <a:r>
              <a:rPr lang="en-US" sz="1800" i="1" dirty="0">
                <a:effectLst/>
                <a:ea typeface="Gadugi" panose="020B0502040204020203" pitchFamily="34" charset="0"/>
              </a:rPr>
              <a:t>living</a:t>
            </a:r>
            <a:r>
              <a:rPr lang="en-US" sz="1800" dirty="0">
                <a:effectLst/>
                <a:ea typeface="Gadugi" panose="020B0502040204020203" pitchFamily="34" charset="0"/>
              </a:rPr>
              <a:t>, and </a:t>
            </a:r>
            <a:r>
              <a:rPr lang="en-US" sz="1800" i="1" dirty="0">
                <a:effectLst/>
                <a:ea typeface="Gadugi" panose="020B0502040204020203" pitchFamily="34" charset="0"/>
              </a:rPr>
              <a:t>devotionals</a:t>
            </a:r>
            <a:r>
              <a:rPr lang="en-US" sz="1800" dirty="0">
                <a:effectLst/>
                <a:ea typeface="Gadugi" panose="020B0502040204020203" pitchFamily="34" charset="0"/>
              </a:rPr>
              <a:t>, as well as </a:t>
            </a:r>
            <a:r>
              <a:rPr lang="en-US" sz="1800" i="1" dirty="0">
                <a:effectLst/>
                <a:ea typeface="Gadugi" panose="020B0502040204020203" pitchFamily="34" charset="0"/>
              </a:rPr>
              <a:t>educational books </a:t>
            </a:r>
            <a:r>
              <a:rPr lang="en-US" sz="1800" dirty="0">
                <a:effectLst/>
                <a:ea typeface="Gadugi" panose="020B0502040204020203" pitchFamily="34" charset="0"/>
              </a:rPr>
              <a:t>for children and young readers. The store also offers church supplies and faith-based gifts. </a:t>
            </a:r>
          </a:p>
          <a:p>
            <a:pPr marL="0" indent="0">
              <a:buSzPts val="1100"/>
            </a:pPr>
            <a:r>
              <a:rPr lang="en-US" sz="1800" b="1" i="1" dirty="0">
                <a:latin typeface="Darker Grotesque" panose="020B0604020202020204" charset="0"/>
                <a:ea typeface="Gadugi" panose="020B0502040204020203" pitchFamily="34" charset="0"/>
              </a:rPr>
              <a:t>	</a:t>
            </a:r>
            <a:r>
              <a:rPr lang="en-US" sz="1800" b="1" i="1" dirty="0">
                <a:effectLst/>
                <a:latin typeface="Darker Grotesque" panose="020B0604020202020204" charset="0"/>
                <a:ea typeface="Gadugi" panose="020B0502040204020203" pitchFamily="34" charset="0"/>
              </a:rPr>
              <a:t>The company’s mission</a:t>
            </a:r>
            <a:r>
              <a:rPr lang="en-US" sz="1800" dirty="0">
                <a:effectLst/>
                <a:latin typeface="Darker Grotesque" panose="020B0604020202020204" charset="0"/>
                <a:ea typeface="Gadugi" panose="020B0502040204020203" pitchFamily="34" charset="0"/>
              </a:rPr>
              <a:t> is to provide products that inspire, educate, and foster the spiritual growth of individuals and families.</a:t>
            </a:r>
            <a:endParaRPr lang="en-US" sz="1800" dirty="0">
              <a:latin typeface="Darker Grotesque" panose="020B0604020202020204" charset="0"/>
              <a:ea typeface="Gadugi" panose="020B0502040204020203" pitchFamily="34" charset="0"/>
            </a:endParaRPr>
          </a:p>
          <a:p>
            <a:pPr marL="0" lvl="0" indent="0" algn="ctr" rtl="0">
              <a:spcBef>
                <a:spcPts val="0"/>
              </a:spcBef>
              <a:spcAft>
                <a:spcPts val="0"/>
              </a:spcAft>
              <a:buClr>
                <a:schemeClr val="dk1"/>
              </a:buClr>
              <a:buSzPts val="1100"/>
              <a:buFont typeface="Arial"/>
              <a:buNone/>
            </a:pPr>
            <a:endParaRPr lang="en-US" sz="1100" dirty="0">
              <a:latin typeface="Gadugi" panose="020B0502040204020203" pitchFamily="34" charset="0"/>
              <a:ea typeface="Gadugi" panose="020B0502040204020203" pitchFamily="34" charset="0"/>
            </a:endParaRPr>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6" name="Google Shape;716;p66"/>
          <p:cNvPicPr preferRelativeResize="0"/>
          <p:nvPr/>
        </p:nvPicPr>
        <p:blipFill rotWithShape="1">
          <a:blip r:embed="rId3">
            <a:alphaModFix/>
          </a:blip>
          <a:srcRect l="7340" r="4538" b="19768"/>
          <a:stretch/>
        </p:blipFill>
        <p:spPr>
          <a:xfrm rot="9775185">
            <a:off x="4394033" y="3359128"/>
            <a:ext cx="5981303" cy="4126626"/>
          </a:xfrm>
          <a:prstGeom prst="rect">
            <a:avLst/>
          </a:prstGeom>
          <a:noFill/>
          <a:ln>
            <a:noFill/>
          </a:ln>
        </p:spPr>
      </p:pic>
      <p:sp>
        <p:nvSpPr>
          <p:cNvPr id="717" name="Google Shape;717;p66"/>
          <p:cNvSpPr/>
          <p:nvPr/>
        </p:nvSpPr>
        <p:spPr>
          <a:xfrm rot="10800000">
            <a:off x="-1048837" y="4136093"/>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6"/>
          <p:cNvSpPr/>
          <p:nvPr/>
        </p:nvSpPr>
        <p:spPr>
          <a:xfrm rot="10800000">
            <a:off x="4804938" y="-2778607"/>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0" name="Google Shape;720;p66"/>
          <p:cNvPicPr preferRelativeResize="0"/>
          <p:nvPr/>
        </p:nvPicPr>
        <p:blipFill rotWithShape="1">
          <a:blip r:embed="rId3">
            <a:alphaModFix/>
          </a:blip>
          <a:srcRect l="7340" r="4538" b="19768"/>
          <a:stretch/>
        </p:blipFill>
        <p:spPr>
          <a:xfrm rot="-8099993">
            <a:off x="6536625" y="-487100"/>
            <a:ext cx="3498423"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948868" y="4868921"/>
            <a:ext cx="2417488" cy="16678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19"/>
                                        </p:tgtEl>
                                        <p:attrNameLst>
                                          <p:attrName>style.visibility</p:attrName>
                                        </p:attrNameLst>
                                      </p:cBhvr>
                                      <p:to>
                                        <p:strVal val="visible"/>
                                      </p:to>
                                    </p:set>
                                    <p:anim calcmode="lin" valueType="num">
                                      <p:cBhvr additive="base">
                                        <p:cTn id="10" dur="1000"/>
                                        <p:tgtEl>
                                          <p:spTgt spid="719"/>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720"/>
                                        </p:tgtEl>
                                        <p:attrNameLst>
                                          <p:attrName>style.visibility</p:attrName>
                                        </p:attrNameLst>
                                      </p:cBhvr>
                                      <p:to>
                                        <p:strVal val="visible"/>
                                      </p:to>
                                    </p:set>
                                    <p:anim calcmode="lin" valueType="num">
                                      <p:cBhvr additive="base">
                                        <p:cTn id="13" dur="1000"/>
                                        <p:tgtEl>
                                          <p:spTgt spid="720"/>
                                        </p:tgtEl>
                                        <p:attrNameLst>
                                          <p:attrName>ppt_x</p:attrName>
                                        </p:attrNameLst>
                                      </p:cBhvr>
                                      <p:tavLst>
                                        <p:tav tm="0">
                                          <p:val>
                                            <p:strVal val="#ppt_x+1"/>
                                          </p:val>
                                        </p:tav>
                                        <p:tav tm="100000">
                                          <p:val>
                                            <p:strVal val="#ppt_x"/>
                                          </p:val>
                                        </p:tav>
                                      </p:tavLst>
                                    </p:anim>
                                  </p:childTnLst>
                                </p:cTn>
                              </p:par>
                              <p:par>
                                <p:cTn id="14" presetID="2" presetClass="entr" presetSubtype="4" fill="hold" nodeType="withEffect">
                                  <p:stCondLst>
                                    <p:cond delay="0"/>
                                  </p:stCondLst>
                                  <p:childTnLst>
                                    <p:set>
                                      <p:cBhvr>
                                        <p:cTn id="15" dur="1" fill="hold">
                                          <p:stCondLst>
                                            <p:cond delay="0"/>
                                          </p:stCondLst>
                                        </p:cTn>
                                        <p:tgtEl>
                                          <p:spTgt spid="721"/>
                                        </p:tgtEl>
                                        <p:attrNameLst>
                                          <p:attrName>style.visibility</p:attrName>
                                        </p:attrNameLst>
                                      </p:cBhvr>
                                      <p:to>
                                        <p:strVal val="visible"/>
                                      </p:to>
                                    </p:set>
                                    <p:anim calcmode="lin" valueType="num">
                                      <p:cBhvr additive="base">
                                        <p:cTn id="16"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65"/>
          <p:cNvSpPr txBox="1">
            <a:spLocks noGrp="1"/>
          </p:cNvSpPr>
          <p:nvPr>
            <p:ph type="subTitle" idx="1"/>
          </p:nvPr>
        </p:nvSpPr>
        <p:spPr>
          <a:xfrm>
            <a:off x="1458150" y="1081338"/>
            <a:ext cx="6227700" cy="174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Orbitron Black" panose="020B0604020202020204" charset="0"/>
              </a:rPr>
              <a:t>This Project aims </a:t>
            </a:r>
            <a:r>
              <a:rPr lang="en-GB" sz="1800" dirty="0"/>
              <a:t>to first assess their BI maturity levels, to determine at which stage the business is in to base our strategy, approach, and recommendations on this information.</a:t>
            </a:r>
            <a:endParaRPr sz="1800" dirty="0"/>
          </a:p>
        </p:txBody>
      </p:sp>
      <p:grpSp>
        <p:nvGrpSpPr>
          <p:cNvPr id="684" name="Google Shape;684;p65"/>
          <p:cNvGrpSpPr/>
          <p:nvPr/>
        </p:nvGrpSpPr>
        <p:grpSpPr>
          <a:xfrm>
            <a:off x="462232" y="2522086"/>
            <a:ext cx="43276" cy="411646"/>
            <a:chOff x="1256711" y="1178908"/>
            <a:chExt cx="43276" cy="411646"/>
          </a:xfrm>
        </p:grpSpPr>
        <p:grpSp>
          <p:nvGrpSpPr>
            <p:cNvPr id="685" name="Google Shape;685;p65"/>
            <p:cNvGrpSpPr/>
            <p:nvPr/>
          </p:nvGrpSpPr>
          <p:grpSpPr>
            <a:xfrm>
              <a:off x="1256711" y="1178908"/>
              <a:ext cx="43276" cy="184846"/>
              <a:chOff x="1256700" y="1103575"/>
              <a:chExt cx="60900" cy="260200"/>
            </a:xfrm>
          </p:grpSpPr>
          <p:sp>
            <p:nvSpPr>
              <p:cNvPr id="686" name="Google Shape;686;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5"/>
            <p:cNvGrpSpPr/>
            <p:nvPr/>
          </p:nvGrpSpPr>
          <p:grpSpPr>
            <a:xfrm>
              <a:off x="1256711" y="1405708"/>
              <a:ext cx="43276" cy="184846"/>
              <a:chOff x="1256700" y="1103575"/>
              <a:chExt cx="60900" cy="260200"/>
            </a:xfrm>
          </p:grpSpPr>
          <p:sp>
            <p:nvSpPr>
              <p:cNvPr id="690" name="Google Shape;690;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 name="Google Shape;693;p65"/>
          <p:cNvGrpSpPr/>
          <p:nvPr/>
        </p:nvGrpSpPr>
        <p:grpSpPr>
          <a:xfrm>
            <a:off x="8490874" y="1254533"/>
            <a:ext cx="43276" cy="411646"/>
            <a:chOff x="1256711" y="1178908"/>
            <a:chExt cx="43276" cy="411646"/>
          </a:xfrm>
        </p:grpSpPr>
        <p:grpSp>
          <p:nvGrpSpPr>
            <p:cNvPr id="694" name="Google Shape;694;p65"/>
            <p:cNvGrpSpPr/>
            <p:nvPr/>
          </p:nvGrpSpPr>
          <p:grpSpPr>
            <a:xfrm>
              <a:off x="1256711" y="1178908"/>
              <a:ext cx="43276" cy="184846"/>
              <a:chOff x="1256700" y="1103575"/>
              <a:chExt cx="60900" cy="260200"/>
            </a:xfrm>
          </p:grpSpPr>
          <p:sp>
            <p:nvSpPr>
              <p:cNvPr id="695" name="Google Shape;695;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5"/>
            <p:cNvGrpSpPr/>
            <p:nvPr/>
          </p:nvGrpSpPr>
          <p:grpSpPr>
            <a:xfrm>
              <a:off x="1256711" y="1405708"/>
              <a:ext cx="43276" cy="184846"/>
              <a:chOff x="1256700" y="1103575"/>
              <a:chExt cx="60900" cy="260200"/>
            </a:xfrm>
          </p:grpSpPr>
          <p:sp>
            <p:nvSpPr>
              <p:cNvPr id="699" name="Google Shape;699;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683;p65">
            <a:extLst>
              <a:ext uri="{FF2B5EF4-FFF2-40B4-BE49-F238E27FC236}">
                <a16:creationId xmlns:a16="http://schemas.microsoft.com/office/drawing/2014/main" id="{B33C0821-B08D-19C5-468D-E64FBCA598D0}"/>
              </a:ext>
            </a:extLst>
          </p:cNvPr>
          <p:cNvSpPr txBox="1">
            <a:spLocks/>
          </p:cNvSpPr>
          <p:nvPr/>
        </p:nvSpPr>
        <p:spPr>
          <a:xfrm>
            <a:off x="2104008" y="2522086"/>
            <a:ext cx="5581842" cy="10632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Darker Grotesque"/>
              <a:buNone/>
              <a:defRPr sz="30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2500"/>
              <a:buFont typeface="Darker Grotesque"/>
              <a:buNone/>
              <a:defRPr sz="2500" b="0" i="0" u="none" strike="noStrike" cap="none">
                <a:solidFill>
                  <a:schemeClr val="dk1"/>
                </a:solidFill>
                <a:latin typeface="Darker Grotesque"/>
                <a:ea typeface="Darker Grotesque"/>
                <a:cs typeface="Darker Grotesque"/>
                <a:sym typeface="Darker Grotesque"/>
              </a:defRPr>
            </a:lvl9pPr>
          </a:lstStyle>
          <a:p>
            <a:pPr marL="0" indent="0" algn="r"/>
            <a:r>
              <a:rPr lang="en-US" sz="1600" b="1" dirty="0">
                <a:latin typeface="Orbitron Black" panose="020B0604020202020204" charset="0"/>
              </a:rPr>
              <a:t>Secondly, to create </a:t>
            </a:r>
            <a:r>
              <a:rPr lang="en-US" sz="1800" dirty="0"/>
              <a:t>visualizations in Power BI to ensure we help the business achieve its current business goal; expansion of its audience and platform.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5" name="Google Shape;585;p61"/>
          <p:cNvSpPr txBox="1">
            <a:spLocks noGrp="1"/>
          </p:cNvSpPr>
          <p:nvPr>
            <p:ph type="title"/>
          </p:nvPr>
        </p:nvSpPr>
        <p:spPr>
          <a:xfrm>
            <a:off x="282749" y="383499"/>
            <a:ext cx="5708476" cy="11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BI MATURITY LEVEL</a:t>
            </a:r>
            <a:endParaRPr sz="3600" dirty="0"/>
          </a:p>
        </p:txBody>
      </p:sp>
      <p:sp>
        <p:nvSpPr>
          <p:cNvPr id="586" name="Google Shape;586;p61"/>
          <p:cNvSpPr txBox="1">
            <a:spLocks noGrp="1"/>
          </p:cNvSpPr>
          <p:nvPr>
            <p:ph type="subTitle" idx="1"/>
          </p:nvPr>
        </p:nvSpPr>
        <p:spPr>
          <a:xfrm>
            <a:off x="632174" y="1385776"/>
            <a:ext cx="5520975" cy="2850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	During our evaluation of Keswick's business intelligence (BI) maturity, we identified that the company is currently positioned in </a:t>
            </a:r>
            <a:r>
              <a:rPr lang="en-US" sz="2000" b="1" dirty="0"/>
              <a:t>the Defined Stage </a:t>
            </a:r>
            <a:r>
              <a:rPr lang="en-US" sz="2000" dirty="0"/>
              <a:t>of the </a:t>
            </a:r>
            <a:r>
              <a:rPr lang="en-US" sz="2000" i="1" u="sng" dirty="0"/>
              <a:t>Capability Maturity Model Integration (CMMI) framework</a:t>
            </a:r>
            <a:r>
              <a:rPr lang="en-US" sz="2000" dirty="0"/>
              <a:t>. 	This suggests that Keswick's projects are effectively planned, executed, measured, and controlled. Our analysis and recommendations are aimed at guiding Keswick toward a higher level of BI maturity, i.e., </a:t>
            </a:r>
            <a:r>
              <a:rPr lang="en-US" sz="2000" b="1" dirty="0"/>
              <a:t>the Managed Stage</a:t>
            </a:r>
            <a:r>
              <a:rPr lang="en-US" sz="20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92"/>
          <p:cNvSpPr/>
          <p:nvPr/>
        </p:nvSpPr>
        <p:spPr>
          <a:xfrm flipH="1">
            <a:off x="7281250" y="-113707"/>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2"/>
          <p:cNvSpPr txBox="1">
            <a:spLocks noGrp="1"/>
          </p:cNvSpPr>
          <p:nvPr>
            <p:ph type="title"/>
          </p:nvPr>
        </p:nvSpPr>
        <p:spPr>
          <a:xfrm>
            <a:off x="2010419" y="1343167"/>
            <a:ext cx="5227566" cy="22628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600" dirty="0"/>
              <a:t>OUR VARIABLES</a:t>
            </a:r>
            <a:endParaRPr sz="5600" dirty="0"/>
          </a:p>
        </p:txBody>
      </p:sp>
      <p:sp>
        <p:nvSpPr>
          <p:cNvPr id="1546" name="Google Shape;1546;p92"/>
          <p:cNvSpPr/>
          <p:nvPr/>
        </p:nvSpPr>
        <p:spPr>
          <a:xfrm>
            <a:off x="6574975" y="3532125"/>
            <a:ext cx="3711600" cy="3711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7" name="Google Shape;1547;p92"/>
          <p:cNvPicPr preferRelativeResize="0"/>
          <p:nvPr/>
        </p:nvPicPr>
        <p:blipFill rotWithShape="1">
          <a:blip r:embed="rId3">
            <a:alphaModFix/>
          </a:blip>
          <a:srcRect l="7340" r="4538" b="19768"/>
          <a:stretch/>
        </p:blipFill>
        <p:spPr>
          <a:xfrm rot="1985806">
            <a:off x="5236653" y="-2250108"/>
            <a:ext cx="6884144" cy="4749463"/>
          </a:xfrm>
          <a:prstGeom prst="rect">
            <a:avLst/>
          </a:prstGeom>
          <a:noFill/>
          <a:ln>
            <a:noFill/>
          </a:ln>
        </p:spPr>
      </p:pic>
      <p:pic>
        <p:nvPicPr>
          <p:cNvPr id="1548" name="Google Shape;1548;p92"/>
          <p:cNvPicPr preferRelativeResize="0"/>
          <p:nvPr/>
        </p:nvPicPr>
        <p:blipFill rotWithShape="1">
          <a:blip r:embed="rId3">
            <a:alphaModFix/>
          </a:blip>
          <a:srcRect l="7340" r="4538" b="19768"/>
          <a:stretch/>
        </p:blipFill>
        <p:spPr>
          <a:xfrm rot="-8099993">
            <a:off x="-1419550" y="-1306300"/>
            <a:ext cx="3498423" cy="2413616"/>
          </a:xfrm>
          <a:prstGeom prst="rect">
            <a:avLst/>
          </a:prstGeom>
          <a:noFill/>
          <a:ln>
            <a:noFill/>
          </a:ln>
        </p:spPr>
      </p:pic>
      <p:pic>
        <p:nvPicPr>
          <p:cNvPr id="1549" name="Google Shape;1549;p92"/>
          <p:cNvPicPr preferRelativeResize="0"/>
          <p:nvPr/>
        </p:nvPicPr>
        <p:blipFill rotWithShape="1">
          <a:blip r:embed="rId3">
            <a:alphaModFix/>
          </a:blip>
          <a:srcRect l="7340" r="4538" b="19768"/>
          <a:stretch/>
        </p:blipFill>
        <p:spPr>
          <a:xfrm rot="6719609">
            <a:off x="-2632540" y="2690772"/>
            <a:ext cx="5546207" cy="3826438"/>
          </a:xfrm>
          <a:prstGeom prst="rect">
            <a:avLst/>
          </a:prstGeom>
          <a:noFill/>
          <a:ln>
            <a:noFill/>
          </a:ln>
        </p:spPr>
      </p:pic>
      <p:grpSp>
        <p:nvGrpSpPr>
          <p:cNvPr id="1550" name="Google Shape;1550;p92"/>
          <p:cNvGrpSpPr/>
          <p:nvPr/>
        </p:nvGrpSpPr>
        <p:grpSpPr>
          <a:xfrm rot="5400000">
            <a:off x="4550361" y="3706538"/>
            <a:ext cx="43276" cy="411646"/>
            <a:chOff x="1256711" y="1178908"/>
            <a:chExt cx="43276" cy="411646"/>
          </a:xfrm>
        </p:grpSpPr>
        <p:grpSp>
          <p:nvGrpSpPr>
            <p:cNvPr id="1551" name="Google Shape;1551;p92"/>
            <p:cNvGrpSpPr/>
            <p:nvPr/>
          </p:nvGrpSpPr>
          <p:grpSpPr>
            <a:xfrm>
              <a:off x="1256711" y="1178908"/>
              <a:ext cx="43276" cy="184846"/>
              <a:chOff x="1256700" y="1103575"/>
              <a:chExt cx="60900" cy="260200"/>
            </a:xfrm>
          </p:grpSpPr>
          <p:sp>
            <p:nvSpPr>
              <p:cNvPr id="1552" name="Google Shape;1552;p92"/>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2"/>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2"/>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92"/>
            <p:cNvGrpSpPr/>
            <p:nvPr/>
          </p:nvGrpSpPr>
          <p:grpSpPr>
            <a:xfrm>
              <a:off x="1256711" y="1405708"/>
              <a:ext cx="43276" cy="184846"/>
              <a:chOff x="1256700" y="1103575"/>
              <a:chExt cx="60900" cy="260200"/>
            </a:xfrm>
          </p:grpSpPr>
          <p:sp>
            <p:nvSpPr>
              <p:cNvPr id="1556" name="Google Shape;1556;p92"/>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2"/>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2"/>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59" name="Google Shape;1559;p92"/>
          <p:cNvPicPr preferRelativeResize="0"/>
          <p:nvPr/>
        </p:nvPicPr>
        <p:blipFill>
          <a:blip r:embed="rId4">
            <a:alphaModFix/>
          </a:blip>
          <a:stretch>
            <a:fillRect/>
          </a:stretch>
        </p:blipFill>
        <p:spPr>
          <a:xfrm rot="2051219">
            <a:off x="959118" y="1575431"/>
            <a:ext cx="1203287" cy="911855"/>
          </a:xfrm>
          <a:prstGeom prst="rect">
            <a:avLst/>
          </a:prstGeom>
          <a:noFill/>
          <a:ln>
            <a:noFill/>
          </a:ln>
        </p:spPr>
      </p:pic>
      <p:pic>
        <p:nvPicPr>
          <p:cNvPr id="1560" name="Google Shape;1560;p92"/>
          <p:cNvPicPr preferRelativeResize="0"/>
          <p:nvPr/>
        </p:nvPicPr>
        <p:blipFill>
          <a:blip r:embed="rId4">
            <a:alphaModFix/>
          </a:blip>
          <a:stretch>
            <a:fillRect/>
          </a:stretch>
        </p:blipFill>
        <p:spPr>
          <a:xfrm rot="-3599953">
            <a:off x="7467624" y="2620283"/>
            <a:ext cx="984379" cy="7459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1549"/>
                                        </p:tgtEl>
                                        <p:attrNameLst>
                                          <p:attrName>style.visibility</p:attrName>
                                        </p:attrNameLst>
                                      </p:cBhvr>
                                      <p:to>
                                        <p:strVal val="visible"/>
                                      </p:to>
                                    </p:set>
                                    <p:anim calcmode="lin" valueType="num">
                                      <p:cBhvr additive="base">
                                        <p:cTn id="10" dur="1000"/>
                                        <p:tgtEl>
                                          <p:spTgt spid="1549"/>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1548"/>
                                        </p:tgtEl>
                                        <p:attrNameLst>
                                          <p:attrName>style.visibility</p:attrName>
                                        </p:attrNameLst>
                                      </p:cBhvr>
                                      <p:to>
                                        <p:strVal val="visible"/>
                                      </p:to>
                                    </p:set>
                                    <p:anim calcmode="lin" valueType="num">
                                      <p:cBhvr additive="base">
                                        <p:cTn id="13" dur="1000"/>
                                        <p:tgtEl>
                                          <p:spTgt spid="15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4229875" y="475600"/>
            <a:ext cx="4200900" cy="84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SIMULATED DATA AND STORE DATA</a:t>
            </a:r>
            <a:endParaRPr dirty="0"/>
          </a:p>
        </p:txBody>
      </p:sp>
      <p:sp>
        <p:nvSpPr>
          <p:cNvPr id="775" name="Google Shape;775;p69"/>
          <p:cNvSpPr txBox="1">
            <a:spLocks noGrp="1"/>
          </p:cNvSpPr>
          <p:nvPr>
            <p:ph type="body" idx="1"/>
          </p:nvPr>
        </p:nvSpPr>
        <p:spPr>
          <a:xfrm>
            <a:off x="4449536" y="1318600"/>
            <a:ext cx="3981239" cy="34166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rgbClr val="000000"/>
                </a:solidFill>
              </a:rPr>
              <a:t>We were fortunate and extremely grateful for the data provided to us by the business. However, there were certain visualizations we were interested in seeing that couldn’t be fully fleshed out from the original data. Therefore we simulated some variables, namely:</a:t>
            </a:r>
            <a:br>
              <a:rPr lang="en" sz="1500" dirty="0">
                <a:solidFill>
                  <a:srgbClr val="000000"/>
                </a:solidFill>
              </a:rPr>
            </a:br>
            <a:endParaRPr sz="1500" dirty="0">
              <a:solidFill>
                <a:srgbClr val="000000"/>
              </a:solidFill>
            </a:endParaRPr>
          </a:p>
          <a:p>
            <a:pPr marL="457200" lvl="0" indent="-317500" algn="l" rtl="0">
              <a:spcBef>
                <a:spcPts val="0"/>
              </a:spcBef>
              <a:spcAft>
                <a:spcPts val="0"/>
              </a:spcAft>
              <a:buClr>
                <a:srgbClr val="000000"/>
              </a:buClr>
              <a:buSzPts val="1400"/>
              <a:buFont typeface="Darker Grotesque Medium"/>
              <a:buChar char="●"/>
            </a:pPr>
            <a:r>
              <a:rPr lang="en-US" sz="1500" dirty="0">
                <a:solidFill>
                  <a:srgbClr val="000000"/>
                </a:solidFill>
              </a:rPr>
              <a:t>Social Media Engagement</a:t>
            </a:r>
          </a:p>
          <a:p>
            <a:pPr marL="457200" lvl="0" indent="-317500" algn="l" rtl="0">
              <a:spcBef>
                <a:spcPts val="0"/>
              </a:spcBef>
              <a:spcAft>
                <a:spcPts val="0"/>
              </a:spcAft>
              <a:buClr>
                <a:srgbClr val="000000"/>
              </a:buClr>
              <a:buSzPts val="1400"/>
              <a:buFont typeface="Darker Grotesque Medium"/>
              <a:buChar char="●"/>
            </a:pPr>
            <a:r>
              <a:rPr lang="en-US" sz="1500" dirty="0">
                <a:solidFill>
                  <a:srgbClr val="000000"/>
                </a:solidFill>
              </a:rPr>
              <a:t>Sales per Bible Category per Branch</a:t>
            </a:r>
          </a:p>
          <a:p>
            <a:pPr marL="457200" lvl="0" indent="-317500" algn="l" rtl="0">
              <a:spcBef>
                <a:spcPts val="0"/>
              </a:spcBef>
              <a:spcAft>
                <a:spcPts val="0"/>
              </a:spcAft>
              <a:buClr>
                <a:srgbClr val="000000"/>
              </a:buClr>
              <a:buSzPts val="1400"/>
              <a:buFont typeface="Darker Grotesque Medium"/>
              <a:buChar char="●"/>
            </a:pPr>
            <a:r>
              <a:rPr lang="en-US" sz="1500" dirty="0">
                <a:solidFill>
                  <a:srgbClr val="000000"/>
                </a:solidFill>
              </a:rPr>
              <a:t>Sales trend in the year 2023</a:t>
            </a:r>
          </a:p>
          <a:p>
            <a:pPr marL="457200" lvl="0" indent="-317500" algn="l" rtl="0">
              <a:spcBef>
                <a:spcPts val="0"/>
              </a:spcBef>
              <a:spcAft>
                <a:spcPts val="0"/>
              </a:spcAft>
              <a:buClr>
                <a:srgbClr val="000000"/>
              </a:buClr>
              <a:buSzPts val="1400"/>
              <a:buFont typeface="Darker Grotesque Medium"/>
              <a:buChar char="●"/>
            </a:pPr>
            <a:r>
              <a:rPr lang="en-US" sz="1500" dirty="0">
                <a:solidFill>
                  <a:srgbClr val="000000"/>
                </a:solidFill>
              </a:rPr>
              <a:t>Expense type per Branch</a:t>
            </a:r>
          </a:p>
          <a:p>
            <a:pPr marL="139700" lvl="0" indent="0" algn="l" rtl="0">
              <a:spcBef>
                <a:spcPts val="0"/>
              </a:spcBef>
              <a:spcAft>
                <a:spcPts val="0"/>
              </a:spcAft>
              <a:buClr>
                <a:srgbClr val="000000"/>
              </a:buClr>
              <a:buSzPts val="1400"/>
              <a:buNone/>
            </a:pPr>
            <a:endParaRPr sz="1500" dirty="0">
              <a:solidFill>
                <a:srgbClr val="000000"/>
              </a:solidFill>
            </a:endParaRPr>
          </a:p>
          <a:p>
            <a:pPr marL="0" lvl="0" indent="0" algn="l" rtl="0">
              <a:spcBef>
                <a:spcPts val="0"/>
              </a:spcBef>
              <a:spcAft>
                <a:spcPts val="0"/>
              </a:spcAft>
              <a:buNone/>
            </a:pPr>
            <a:r>
              <a:rPr lang="en" sz="1500" dirty="0">
                <a:solidFill>
                  <a:srgbClr val="000000"/>
                </a:solidFill>
              </a:rPr>
              <a:t>Despite this challenge, we were able to utilize the </a:t>
            </a:r>
            <a:r>
              <a:rPr lang="en-US" sz="1500" i="1" u="sng" dirty="0">
                <a:solidFill>
                  <a:srgbClr val="000000"/>
                </a:solidFill>
              </a:rPr>
              <a:t>customer_cohorts_v4_monthly_rollup_2023-10-01_2024-09-01.</a:t>
            </a:r>
            <a:endParaRPr sz="1500" i="1" u="sng" dirty="0"/>
          </a:p>
        </p:txBody>
      </p:sp>
      <p:pic>
        <p:nvPicPr>
          <p:cNvPr id="776" name="Google Shape;776;p69"/>
          <p:cNvPicPr preferRelativeResize="0"/>
          <p:nvPr/>
        </p:nvPicPr>
        <p:blipFill rotWithShape="1">
          <a:blip r:embed="rId3">
            <a:alphaModFix/>
          </a:blip>
          <a:srcRect l="27238" r="33743"/>
          <a:stretch/>
        </p:blipFill>
        <p:spPr>
          <a:xfrm flipH="1">
            <a:off x="-2" y="0"/>
            <a:ext cx="3567902" cy="5143500"/>
          </a:xfrm>
          <a:prstGeom prst="rect">
            <a:avLst/>
          </a:prstGeom>
          <a:noFill/>
          <a:ln>
            <a:noFill/>
          </a:ln>
        </p:spPr>
      </p:pic>
      <p:pic>
        <p:nvPicPr>
          <p:cNvPr id="777" name="Google Shape;777;p69"/>
          <p:cNvPicPr preferRelativeResize="0"/>
          <p:nvPr/>
        </p:nvPicPr>
        <p:blipFill rotWithShape="1">
          <a:blip r:embed="rId4">
            <a:alphaModFix/>
          </a:blip>
          <a:srcRect l="7340" r="4538" b="19768"/>
          <a:stretch/>
        </p:blipFill>
        <p:spPr>
          <a:xfrm rot="-1846612">
            <a:off x="-1309417" y="-1158548"/>
            <a:ext cx="3498427" cy="2413616"/>
          </a:xfrm>
          <a:prstGeom prst="rect">
            <a:avLst/>
          </a:prstGeom>
          <a:noFill/>
          <a:ln>
            <a:noFill/>
          </a:ln>
        </p:spPr>
      </p:pic>
      <p:pic>
        <p:nvPicPr>
          <p:cNvPr id="778" name="Google Shape;778;p69"/>
          <p:cNvPicPr preferRelativeResize="0"/>
          <p:nvPr/>
        </p:nvPicPr>
        <p:blipFill>
          <a:blip r:embed="rId5">
            <a:alphaModFix/>
          </a:blip>
          <a:stretch>
            <a:fillRect/>
          </a:stretch>
        </p:blipFill>
        <p:spPr>
          <a:xfrm rot="-2845448">
            <a:off x="3119741" y="4417750"/>
            <a:ext cx="1519315" cy="1151343"/>
          </a:xfrm>
          <a:prstGeom prst="rect">
            <a:avLst/>
          </a:prstGeom>
          <a:noFill/>
          <a:ln>
            <a:noFill/>
          </a:ln>
        </p:spPr>
      </p:pic>
      <p:pic>
        <p:nvPicPr>
          <p:cNvPr id="779" name="Google Shape;779;p69"/>
          <p:cNvPicPr preferRelativeResize="0"/>
          <p:nvPr/>
        </p:nvPicPr>
        <p:blipFill rotWithShape="1">
          <a:blip r:embed="rId4">
            <a:alphaModFix/>
          </a:blip>
          <a:srcRect l="7340" r="4538" b="19768"/>
          <a:stretch/>
        </p:blipFill>
        <p:spPr>
          <a:xfrm rot="8556180">
            <a:off x="6950660" y="3634228"/>
            <a:ext cx="3498424" cy="2413615"/>
          </a:xfrm>
          <a:prstGeom prst="rect">
            <a:avLst/>
          </a:prstGeom>
          <a:noFill/>
          <a:ln>
            <a:noFill/>
          </a:ln>
        </p:spPr>
      </p:pic>
      <p:sp>
        <p:nvSpPr>
          <p:cNvPr id="788" name="Google Shape;788;p69"/>
          <p:cNvSpPr/>
          <p:nvPr/>
        </p:nvSpPr>
        <p:spPr>
          <a:xfrm rot="10800000">
            <a:off x="3164050" y="-611016"/>
            <a:ext cx="1430700" cy="14307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69"/>
          <p:cNvPicPr preferRelativeResize="0"/>
          <p:nvPr/>
        </p:nvPicPr>
        <p:blipFill rotWithShape="1">
          <a:blip r:embed="rId4">
            <a:alphaModFix/>
          </a:blip>
          <a:srcRect l="7340" r="4538" b="19768"/>
          <a:stretch/>
        </p:blipFill>
        <p:spPr>
          <a:xfrm rot="3599994">
            <a:off x="2951584" y="2939259"/>
            <a:ext cx="1302258" cy="898453"/>
          </a:xfrm>
          <a:prstGeom prst="rect">
            <a:avLst/>
          </a:prstGeom>
          <a:noFill/>
          <a:ln>
            <a:noFill/>
          </a:ln>
        </p:spPr>
      </p:pic>
    </p:spTree>
    <p:extLst>
      <p:ext uri="{BB962C8B-B14F-4D97-AF65-F5344CB8AC3E}">
        <p14:creationId xmlns:p14="http://schemas.microsoft.com/office/powerpoint/2010/main" val="155851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79"/>
                                        </p:tgtEl>
                                        <p:attrNameLst>
                                          <p:attrName>style.visibility</p:attrName>
                                        </p:attrNameLst>
                                      </p:cBhvr>
                                      <p:to>
                                        <p:strVal val="visible"/>
                                      </p:to>
                                    </p:set>
                                    <p:anim calcmode="lin" valueType="num">
                                      <p:cBhvr additive="base">
                                        <p:cTn id="7" dur="1000"/>
                                        <p:tgtEl>
                                          <p:spTgt spid="77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77"/>
                                        </p:tgtEl>
                                        <p:attrNameLst>
                                          <p:attrName>style.visibility</p:attrName>
                                        </p:attrNameLst>
                                      </p:cBhvr>
                                      <p:to>
                                        <p:strVal val="visible"/>
                                      </p:to>
                                    </p:set>
                                    <p:anim calcmode="lin" valueType="num">
                                      <p:cBhvr additive="base">
                                        <p:cTn id="10" dur="1000"/>
                                        <p:tgtEl>
                                          <p:spTgt spid="7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96"/>
          <p:cNvSpPr/>
          <p:nvPr/>
        </p:nvSpPr>
        <p:spPr>
          <a:xfrm flipH="1">
            <a:off x="7258850" y="-229007"/>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6"/>
          <p:cNvSpPr txBox="1">
            <a:spLocks noGrp="1"/>
          </p:cNvSpPr>
          <p:nvPr>
            <p:ph type="title"/>
          </p:nvPr>
        </p:nvSpPr>
        <p:spPr>
          <a:xfrm>
            <a:off x="110768" y="1870050"/>
            <a:ext cx="5207981"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VISUALISATIONS</a:t>
            </a:r>
            <a:br>
              <a:rPr lang="en" sz="4000" dirty="0"/>
            </a:br>
            <a:r>
              <a:rPr lang="en" sz="4000" dirty="0"/>
              <a:t>+ INSIGHTS</a:t>
            </a:r>
            <a:endParaRPr sz="4000" dirty="0"/>
          </a:p>
        </p:txBody>
      </p:sp>
      <p:pic>
        <p:nvPicPr>
          <p:cNvPr id="1668" name="Google Shape;1668;p96"/>
          <p:cNvPicPr preferRelativeResize="0"/>
          <p:nvPr/>
        </p:nvPicPr>
        <p:blipFill rotWithShape="1">
          <a:blip r:embed="rId3"/>
          <a:srcRect l="25891" t="-377" r="7893" b="377"/>
          <a:stretch/>
        </p:blipFill>
        <p:spPr>
          <a:xfrm>
            <a:off x="5318749" y="805631"/>
            <a:ext cx="3613500" cy="3613500"/>
          </a:xfrm>
          <a:prstGeom prst="ellipse">
            <a:avLst/>
          </a:prstGeom>
          <a:noFill/>
          <a:ln>
            <a:noFill/>
          </a:ln>
          <a:effectLst>
            <a:outerShdw blurRad="128588" dist="28575" dir="11040000" algn="bl" rotWithShape="0">
              <a:schemeClr val="accent1">
                <a:alpha val="23000"/>
              </a:schemeClr>
            </a:outerShdw>
          </a:effectLst>
        </p:spPr>
      </p:pic>
      <p:pic>
        <p:nvPicPr>
          <p:cNvPr id="1669" name="Google Shape;1669;p96"/>
          <p:cNvPicPr preferRelativeResize="0"/>
          <p:nvPr/>
        </p:nvPicPr>
        <p:blipFill rotWithShape="1">
          <a:blip r:embed="rId4">
            <a:alphaModFix/>
          </a:blip>
          <a:srcRect l="7340" r="4538" b="19768"/>
          <a:stretch/>
        </p:blipFill>
        <p:spPr>
          <a:xfrm rot="6937495">
            <a:off x="7187823" y="-1788049"/>
            <a:ext cx="3498424" cy="2413615"/>
          </a:xfrm>
          <a:prstGeom prst="rect">
            <a:avLst/>
          </a:prstGeom>
          <a:noFill/>
          <a:ln>
            <a:noFill/>
          </a:ln>
        </p:spPr>
      </p:pic>
      <p:pic>
        <p:nvPicPr>
          <p:cNvPr id="1670" name="Google Shape;1670;p96"/>
          <p:cNvPicPr preferRelativeResize="0"/>
          <p:nvPr/>
        </p:nvPicPr>
        <p:blipFill rotWithShape="1">
          <a:blip r:embed="rId4">
            <a:alphaModFix/>
          </a:blip>
          <a:srcRect l="7340" r="4538" b="19768"/>
          <a:stretch/>
        </p:blipFill>
        <p:spPr>
          <a:xfrm rot="7916920">
            <a:off x="7049359" y="2175323"/>
            <a:ext cx="5546208" cy="3826437"/>
          </a:xfrm>
          <a:prstGeom prst="rect">
            <a:avLst/>
          </a:prstGeom>
          <a:noFill/>
          <a:ln>
            <a:noFill/>
          </a:ln>
        </p:spPr>
      </p:pic>
      <p:pic>
        <p:nvPicPr>
          <p:cNvPr id="1671" name="Google Shape;1671;p96"/>
          <p:cNvPicPr preferRelativeResize="0"/>
          <p:nvPr/>
        </p:nvPicPr>
        <p:blipFill>
          <a:blip r:embed="rId5">
            <a:alphaModFix/>
          </a:blip>
          <a:stretch>
            <a:fillRect/>
          </a:stretch>
        </p:blipFill>
        <p:spPr>
          <a:xfrm rot="2051219">
            <a:off x="4889831" y="38437"/>
            <a:ext cx="1203287" cy="911855"/>
          </a:xfrm>
          <a:prstGeom prst="rect">
            <a:avLst/>
          </a:prstGeom>
          <a:noFill/>
          <a:ln>
            <a:noFill/>
          </a:ln>
        </p:spPr>
      </p:pic>
      <p:sp>
        <p:nvSpPr>
          <p:cNvPr id="1672" name="Google Shape;1672;p96"/>
          <p:cNvSpPr/>
          <p:nvPr/>
        </p:nvSpPr>
        <p:spPr>
          <a:xfrm>
            <a:off x="-1071200" y="-1982687"/>
            <a:ext cx="2802900" cy="28029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flipH="1">
            <a:off x="3170550" y="4373913"/>
            <a:ext cx="2802900" cy="28029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70"/>
                                        </p:tgtEl>
                                        <p:attrNameLst>
                                          <p:attrName>style.visibility</p:attrName>
                                        </p:attrNameLst>
                                      </p:cBhvr>
                                      <p:to>
                                        <p:strVal val="visible"/>
                                      </p:to>
                                    </p:set>
                                    <p:anim calcmode="lin" valueType="num">
                                      <p:cBhvr additive="base">
                                        <p:cTn id="7" dur="1000"/>
                                        <p:tgtEl>
                                          <p:spTgt spid="1670"/>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669"/>
                                        </p:tgtEl>
                                        <p:attrNameLst>
                                          <p:attrName>style.visibility</p:attrName>
                                        </p:attrNameLst>
                                      </p:cBhvr>
                                      <p:to>
                                        <p:strVal val="visible"/>
                                      </p:to>
                                    </p:set>
                                    <p:anim calcmode="lin" valueType="num">
                                      <p:cBhvr additive="base">
                                        <p:cTn id="10" dur="1000"/>
                                        <p:tgtEl>
                                          <p:spTgt spid="16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C0A25F0-E41E-4466-9D3C-4C2107F1C7DA}">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8EAA5A6-EB8A-4E5A-88DD-815150EECEA4}">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1YUW/aMBD+K8japE5CU0IohL4VyrSHbmJlqjRNqLo4l+DO2JHjsLKK/z7bCYWuqKWUrqjbC+A76/zdd/edLa5JzPKMw+wzTJAcka6UPyagftR8UieitPlB4Cd+0kgiP2wnHYyw3TRemWkmRU6OrokGlaI+Z3kB3AYyxu+jOgHOB5DaVQI8xzrJUOVSAGe/sNxsXFoVOK8TvMq4VGBDDjVotGGnZrtZWwjvA3MiUM2mOESqS2vzMA68VjvyougwakVBC/3QbMvLDQ7Z2i02tDu+J4UGJswx1oY+pX4HMKAYgdcIkwSa1p4wrqst0ax/lSmTncl5lllyjuMpCIoxcSkozEvE1+Q4TRWmoKtl/5azJ3kxWWMfykJRPMPEuYRmembOGI4RtU/mhqaBkoZEZz3DKYoCnflDISpSPLscy589hYbF2BrqD4P9yFCBouPZqQnK7+K68d91LRCdg2Jl+VwOW+RWteBNIHIr3RPbFHbbChZnrC0N1l1lQL4hKHIfGT1jSqViFPi/wMeXApRp4/+ULCn5ZOQ/XkPIyFhyJlJeTanlwPha8sTNzOiNDZ92DEaXZt7Y6TBfTCgD6XJlBlWsztzYeIU0LpT2KpNbkc2rzG+hgdHcWv12I+w0qNcOQvAwbNJOJ97jK7AvUvO+mKDQtTOb4sHbd4+5Du8bd7uAN+CgE6km24yYWIpCr50xUsWouuU0OWFq8Rpq1P9Auh/sz0ebTMUds102cys4jL0mBkEYRq2g2aYtoA828+56IjJP6Xwss4scOOYXauW5toL6VNKyRFu923ZY483gbvHo/NuMdlnEsXbTXltoj/IiNx2CcRfUvkjwieV5Dhk+usGrOwYCD9vo+diwH81GEoQvIUsTBEVugFOZm8LuvS7vx3s8kYUZxAdvXugG3BBmv/TWnNKeIs0S3d6pc/siPatCN+51K1Gn0iWjZIIqdQ9VWeg8A4oDEOjQZGUMhuX/J1cZiBjj6rey36fMVKus4znwwpbQ/RdE3DHutN++t1vOgxIAAA==&quot;"/>
    <we:property name="creatorSessionId" value="&quot;29b2e75f-cf99-4900-a328-1a5d9b3dba4f&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1YbW/aMBD+K8japE5CUyAUQr8BZZrUlzGYKk0Tqi7OEdKaOHKcrqziv+/shEJX1FJKV9TtC+CzOT/33N1jyzcsiNJEwPQUJsgOWFvKywmoy1KFlVlc2L58OTpp9Y/OT1snXTLLREcyTtnBDdOgQtRnUZqBMB7I+GNYZiBED0IzGoFIscwSVKmMQUS/MF9MU1plOCszvE6EVGBcDjRoNG6vaDmNae/KR5d2BK6jKxwg17m1th+4Tr3hO76/79d9t44Vj5al+QKLbOUS49pu35GxhiimbYwNK5xXmoAuRx+cqjcaQc3YR5HQxRJ/2r1OFEVHMU8Tw0oruIKYY8BsCArTHPENa4WhwhB0MezemexIkU1W2AcyUxz7OLJTsY70lPYYjBF1hc2Ipp6SRKK19vEK4wyt+VMWF6Q4ZjiWPzsKicXAGMqPg/0coQLFx9Njciru47qdvz81R3QGKsrTZ2PYILai9m4dsTvhHpqiMMuWsFhjaWEw00UE7DuCYg+R0SFTKFXEQfwLfHzNQFEZ/6dkQckJtf94BSFDsqRRHIpCpRaC8S3nSZBmdMbEp5FB/4L0xqjDbK5QBOliSYMKVqdWNt4gjfNOe5PBLbXNm4xv3gPDmbFWGlWvWeVOw/XAQa/Gm81gh4/AbhzS/WKCsS71TYh77z885Th8SO62Aa8nQI+kmmwiMYGMM71SY6QKULVzNTmM1Pw2VC3/gXQ32J8N11HFLbOdF3Pd3Q+cGrqu5/l1t9bgdeCPFvP2asKnO3Q6lsl5CgLTc7V0XVtCfSx5nqKN7m1bzPF6cDe4dP5tRtuRL7B0W14b9B4XWUoVgkEb1K604DPT8xJt+OQCL84YcB1soFPBqvmoVUeu9xptSU4wTgk4lyklduf78mG8rYnMSIj33r3SCbgmzG4+W7Kd9pzWzNHtXHdunqQX7dC1a920qO3SBaNsgiq0F1WZ6TQBjj2I0aJJch8R5u8n1wnEAQbFb2W+jyPKVp7HMxCZSaF9C2J2E0qtEetH/mBeiJiFZdH9BqYtp6OsEgAA&quot;"/>
    <we:property name="isFiltersActionButtonVisible" value="true"/>
    <we:property name="isFooterCollapsed" value="true"/>
    <we:property name="isVisualContainerHeaderHidden" value="false"/>
    <we:property name="pageDisplayName" value="&quot;Keswick Dash&quot;"/>
    <we:property name="pageName" value="&quot;45d3067b0bb5b6b36e18&quot;"/>
    <we:property name="pptInsertionSessionID" value="&quot;2F109C8B-30AD-4D69-A87A-6D9DA56EE235&quot;"/>
    <we:property name="reportEmbeddedTime" value="&quot;2024-11-28T00:08:09.457Z&quot;"/>
    <we:property name="reportName" value="&quot;Dashboards_2.0 COPY 2&quot;"/>
    <we:property name="reportState" value="&quot;CONNECTED&quot;"/>
    <we:property name="reportUrl" value="&quot;/groups/me/reports/c9907a5f-b054-400f-b3ff-e2037d376234/45d3067b0bb5b6b36e18?bookmarkGuid=82adee1b-a049-4ba7-9edf-3ec1655ffdcb&amp;bookmarkUsage=1&amp;ctid=16d83ee6-254a-469d-a6cc-54e2ca2313e7&amp;fromEntryPoint=export&quot;"/>
  </we:properties>
  <we:bindings/>
  <we:snapshot xmlns:r="http://schemas.openxmlformats.org/officeDocument/2006/relationships"/>
</we:webextension>
</file>

<file path=ppt/webextensions/webextension3.xml><?xml version="1.0" encoding="utf-8"?>
<we:webextension xmlns:we="http://schemas.microsoft.com/office/webextensions/webextension/2010/11" id="{17018104-660D-40BE-ADB4-B11559A80365}">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8WUTW/bMAyG/8qgszHETZyvW5vl1g1ZEwQYhsCgJTpRq1geJaf1gvz3UXKLdmvRnbb4Iot6RT6UX/kolHa1gfYL7FFMxZW1d3uguw+pSETVxVD2RqpMB71SpaMJDnvZsORVW3ttKyemR+GBtujX2jVgQiIOft8kAoxZwDbMSjAOE1EjOVuB0T+xE/OSpwZPicCH2liCkHLpwWNIe2A5zxkh/djniiC9PuASpe+iY5mmaT8rJgrlIOtNsF8EMNcJItmbkpA6lp/ZyoOuuEzUjrEsLrJhP1NFVmajcTmWIV5q4x8lRTt/qIm7457bOhzOjFm3lrQEI2IXhK6DPoqZNc0+vs1/iy9tQxJvMJLMK699y5lk47zdI+XS7ix5lx8G+Z4Bd6bNyRpx4lNakOUzjPJL+aPRTodO86+e8m8IFDU7ez8jZCwlpr1Tcn5SHrVVLne6kpiXmpzPa867A4fvEl+qA/AW9Qr3M4JrCP8R7+x6tX6Da8MRbmFrHr37bKNVh1vrg/UrKAyG21Hcsg2DaXibJYV01UbffNL0ZOCL5A/8cxjmtHm6WKy9fXF1buy9i8TnoGKorux/QPiLPzen+Lz8pIKTb6P9bONdDRIXUGEkrbu8GqOObQuVCv6J7xTGa81/k84+azBNcE78PYpYJlb7BZzhu8+WBQAA&quot;"/>
    <we:property name="creatorSessionId" value="&quot;cb7b1285-11f7-4684-a555-2ca0f6aa49d1&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8WUUW/aMBDHv8rk52hqSrNR3ijjqaVlgJCmCUUX5xLcOnF2dmgzxHff2aFat1Xd00ZeHF/+vvud87f3Ile20dDdQoViJK6MeaiAHt7FIhL1MXZ3dz0bL67T2/FsymHTOGVqK0Z74YBKdGtlW9A+Awe/biIBWs+h9LMCtMVINEjW1KDVd+zF/MlRi4dI4FOjDYFPuXTg0KfdsZznXDt+P+CKIJ3a4RKl66NDGcfxIMkuc5QXydklDrKCZbYXBLJXJT51KD8xtQNVc5mgHWKRnScfBkmeJUXycVgMpY8XSrujJOumTw1xd9xz1/hdmTBraUhJ0CJ0QWh76L2YGN1W4W36S3xpWpK4wEAyrZ1yHWeSrXWmQkql2RpyNt1dpBUDbnWXktHiwLs0J8N7GORj+a1VVvlO08+O0i8IFDRb8zghZKxcjM4O0elJeVQmt6lVtcS0UGRd2nDeLVh8k3ic74CX5H/gzhBsS/iPeCc3q/UrXBuOcAulPnr3p41WPW6jdsatINPoT0d2zzb0puFlhnKkqy745pOiZwOfR7/hn8Iwh83zwWLt/YujszCPNhCfgoqh+rL/AeEv/twcwvPylwpOXgb7mdbZBiTOocZA2vR5FQYd2xbq3PsnvJMfbxTfJr191qBb75xwPYpQhB2lvIPeXuAvTRGwAt0PmwKB278FAAA=&quot;"/>
    <we:property name="isFiltersActionButtonVisible" value="true"/>
    <we:property name="isFooterCollapsed" value="true"/>
    <we:property name="isVisualContainerHeaderHidden" value="false"/>
    <we:property name="pageDisplayName" value="&quot;Customer Lifetime Value&quot;"/>
    <we:property name="pageName" value="&quot;8c11135b9dec4509e3bf&quot;"/>
    <we:property name="pptInsertionSessionID" value="&quot;2F109C8B-30AD-4D69-A87A-6D9DA56EE235&quot;"/>
    <we:property name="reportEmbeddedTime" value="&quot;2024-11-28T00:11:36.568Z&quot;"/>
    <we:property name="reportName" value="&quot;Dashboards_2.0 COPY 2&quot;"/>
    <we:property name="reportState" value="&quot;CONNECTED&quot;"/>
    <we:property name="reportUrl" value="&quot;/groups/me/reports/c9907a5f-b054-400f-b3ff-e2037d376234/8c11135b9dec4509e3bf?bookmarkGuid=dd05629a-314d-48ee-8dff-9d410acbaa1b&amp;bookmarkUsage=1&amp;ctid=16d83ee6-254a-469d-a6cc-54e2ca2313e7&amp;fromEntryPoint=export&quot;"/>
  </we:properties>
  <we:bindings/>
  <we:snapshot xmlns:r="http://schemas.openxmlformats.org/officeDocument/2006/relationships"/>
</we:webextension>
</file>

<file path=ppt/webextensions/webextension4.xml><?xml version="1.0" encoding="utf-8"?>
<we:webextension xmlns:we="http://schemas.microsoft.com/office/webextensions/webextension/2010/11" id="{80D66B5F-E21C-48AF-873E-07881AEB17C1}">
  <we:reference id="wa200003233" version="2.0.0.3" store="en-US" storeType="OMEX"/>
  <we:alternateReferences>
    <we:reference id="WA200003233" version="2.0.0.3" store="WA200003233" storeType="OMEX"/>
  </we:alternateReferences>
  <we:properties>
    <we:property name="artifactName" value="&quot;SALES TREND ANALYSIS&quot;"/>
    <we:property name="artifactViewState" value="&quot;live&quot;"/>
    <we:property name="backgroundColor" value="&quot;#FFFFFF&quot;"/>
    <we:property name="bookmark" value="&quot;H4sIAAAAAAAAA+1YbU/bMBD+K5W1SUyqpqQpfeFbKZ0m8bIOJqRpQujiXFODa0eO09Gh/vedk5SWUVEoMCq2L219ds93z93z5JRrFok0kTA5ghGyHbar9eUIzGXFZ1WmStuXL/uHneP986POYY/MOrFCq5TtXDMLJkZ7KtIMpPNAxh9nVQZS9iF2qwHIFKssQZNqBVL8wuIwbVmT4bTK8CqR2oBzeWLBonM7puO0prv9jwHdCNyKMZ4gt4W1vh0FXqMZemG4HTbCoIF+i46lxYE8sqVHnOv8+q5WFoSia5wNfc79NmDAMQSv1hoMoO7sAyFteSSc9K4SQ9lRzpPEodKJxqA4RixPwWBaRHzNOnFsMAZbLnu3NrtaZqMl9hOdGY7HOMi3lBV2QnecDBGtz6YEU99oAjG3HuMYVYa5+VOmSlA8txzqn12DhGLkDNXVwX4WaMDw4eSAnMq7cd3s392aRXQKRhTly3NYI7ey924csVvp7rmmcMcWYsmNlbnBbZcZsO8Iht0HRpdMsTaCg/wX8PiagaE2/g/JHJJDov9wCSBnZEmFimWpUnPB+FbgJEkzukPC08lgeEF649RhOlMoCuliQYNKVCe5bLxBGGdMe5PJLdDmTeY348DZ1Fn9Zq3VrnGvGbTAw1adt9vRBj8Ceyqm+WKEylaOXYpb7z885nF4n9w9R3h9CXagzWgdiYm0yuxSjdEmQrNbqMmeMLNpqFb9I9LNQH969hBVfGa0HbrlQOv+ONKRg3QooggVyxu9EWxHXh2DoNUKG0G9yRvAVzb68/VLSPN1OtTJeQoS03OzMMotZHSgeVG+tWa6Z6z/w8JdYyD924juilBi5ab11uAll1lKHYLRLphNoecTy/MSFH10g6+mrA+Bh030fKy5j3ptELReg7LkBFVKSXGdUtE3nrP3x9sZ6YwEfOvdKz05Hxhmr9it5Cx8Cm2L6DaOuesX6UXZ++BeX0XfnMFztNkITZwPvzqzaQIc+6AwjzQp/Ass3slcJaAijMrfxn0fCKpkUeNTkJm7KH+/VMgEld2J/Io/uLdORVxu8J3+BqeupG4AEwAA&quot;"/>
    <we:property name="creatorSessionId" value="&quot;acbdc9d3-9a83-48d4-9ef6-bc8a851f9109&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1YbU/bMBD+K5W1SUyqpqQpfeFbKZ0m8bIOJqRpQujiXFODa0eO09Gh/vedk5SWUVEoMCq2L219ds93z93z5JRrFok0kTA5ghGyHbar9eUIzGXFZ1WmStuXL/uHneP986POYY/MOrFCq5TtXDMLJkZ7KtIMpPNAxh9nVQZS9iF2qwHIFKssQZNqBVL8wuIwbVmT4bTK8CqR2oBzeWLBonM7puO0prv9jwHdCNyKMZ4gt4W1vh0FXqMZemG4HTbCoIF+i46lxYE8sqVHnOv8+q5WFoSia5wNfc79NmDAMQSv1hoMoO7sAyFteSSc9K4SQ9lRzpPEodKJxqA4RixPwWBaRHzNOnFsMAZbLnu3NrtaZqMl9hOdGY7HOMi3lBV2QnecDBGtz6YEU99oAjG3HuMYVYa5+VOmSlA8txzqn12DhGLkDNXVwX4WaMDw4eSAnMq7cd3s392aRXQKRhTly3NYI7ey924csVvp7rmmcMcWYsmNlbnBbZcZsO8Iht0HRpdMsTaCg/wX8PiagaE2/g/JHJJDov9wCSBnZEmFimWpUnPB+FbgJEkzukPC08lgeEF649RhOlMoCuliQYNKVCe5bLxBGGdMe5PJLdDmTeY348DZ1Fn9Zq3VrnGvGbTAw1adt9vRBj8Ceyqm+WKEylaOXYpb7z885nF4n9w9R3h9CXagzWgdiYm0yuxSjdEmQrNbqMmeMLNpqFb9I9LNQH969hBVfGa0HbrlQOv+ONKRg3QooggVyxu9EWxHXh2DoNUKG0G9yRvAVzb68/VLSPN1OtTJeQoS03OzMMotZHSgeVG+tWa6Z6z/w8JdYyD924juilBi5ab11uAll1lKHYLRLphNoecTy/MSFH10g6+mrA+Bh030fKy5j3ptELReg7LkBFVKSXGdUtE3nrP3x9sZ6YwEfOvdKz05Hxhmr9it5Cx8Cm2L6DaOuesX6UXZ++BeX0XfnMFztNkITZwPvzqzaQIc+6AwjzQp/Ass3slcJaAijMrfxn0fCKpkUeNTkJm7KH+/VMgEld2J/Io/uLdORVxu8J3+BqeupG4AEwAA&quot;"/>
    <we:property name="isFiltersActionButtonVisible" value="true"/>
    <we:property name="isFooterCollapsed" value="true"/>
    <we:property name="isVisualContainerHeaderHidden" value="false"/>
    <we:property name="pageDisplayName" value="&quot;Keswick Dash&quot;"/>
    <we:property name="pageName" value="&quot;45d3067b0bb5b6b36e18&quot;"/>
    <we:property name="pptInsertionSessionID" value="&quot;2F109C8B-30AD-4D69-A87A-6D9DA56EE235&quot;"/>
    <we:property name="reportEmbeddedTime" value="&quot;2024-11-28T00:35:09.587Z&quot;"/>
    <we:property name="reportName" value="&quot;Dashboards_2.0 COPY 2&quot;"/>
    <we:property name="reportState" value="&quot;CONNECTED&quot;"/>
    <we:property name="reportUrl" value="&quot;/groups/me/reports/c9907a5f-b054-400f-b3ff-e2037d376234/45d3067b0bb5b6b36e18?ctid=16d83ee6-254a-469d-a6cc-54e2ca2313e7&amp;pbi_source=shareVisual&amp;visual=e1cc19ae3ceba028ffa4&amp;height=343.33&amp;width=560.00&amp;bookmarkGuid=67814733-c6f5-40e5-ac36-54d08b40f956&quot;"/>
  </we:properties>
  <we:bindings/>
  <we:snapshot xmlns:r="http://schemas.openxmlformats.org/officeDocument/2006/relationships"/>
</we:webextension>
</file>

<file path=ppt/webextensions/webextension5.xml><?xml version="1.0" encoding="utf-8"?>
<we:webextension xmlns:we="http://schemas.microsoft.com/office/webextensions/webextension/2010/11" id="{FBB24C45-9464-4858-BB75-7E2A63DB4B1B}">
  <we:reference id="wa200003233" version="2.0.0.3" store="en-US" storeType="OMEX"/>
  <we:alternateReferences>
    <we:reference id="WA200003233" version="2.0.0.3" store="WA200003233" storeType="OMEX"/>
  </we:alternateReferences>
  <we:properties>
    <we:property name="artifactName" value="&quot;EXPENDITURE PER BRANCH &amp; EXPENSE TYPE&quot;"/>
    <we:property name="artifactViewState" value="&quot;live&quot;"/>
    <we:property name="backgroundColor" value="&quot;#FFFFFF&quot;"/>
    <we:property name="bookmark" value="&quot;H4sIAAAAAAAAA+1YbU8aQRD+K2TTJjYhzcEhnH5DpGniSyk0Jk1DzNzecKwuu5e9PSs1/PfO3h2K1SgiVmLLB/Fmlt1nnpl5dnJXLBJpImF6DBNku2xP6/MJmPNKjVWZKm1fvhwctfsHp8ftoy6ZdWKFVinbvWIWTIz2RKQZSLcDGX8Mqwyk7EHsnkYgU6yyBE2qFUjxC4vF5LImw1mV4WUitQG35cCCRbftBS2nZzq79tGnE4FbcYED5LawNrYj32u2Qi8Mt8Nm6DexFtCytFiQI7t3ids6P76jlQWh6BhnwxrntR1An2MIXj0YjaDh7CMhbbkknHYvE0PRUczTxLHSji5AcYxYHoLBtEB8xdpxbDAGWz52bzk7WmaTe+wDnRmOfRzlLmWFndIZgzGirbEZ0dQzmkjMrX28QJVhbv6UqZIUzz2O9c+OQWIxcobq42A/CzRg+Hh6SJvKu7iu/Xddc0QnYESRvjyGFWIra+96I3Yr3H1XFG7ZApbcWLkxOHcZAfuOYNhDZHTIFGsjOMh/gY+vGRgq4/+U3FByRO0/voeQIVlSoWJZqtSNYHwreJKkGZ0x8elkMDwjvXHqMJsrFEE6W9CgktVpLhtvkMZ5p73J4Bba5k3GN+8BV/PlDOAOnujIHTIWUYSK3OStterBTp17LT8AD4MG39mJNvh67KqYZo8JKlvpu/C33n94ylX5kBSuA15Pgh1pM1lFfiKtMnuv/mgTodkrlGZfmPmkVK/+gXQz2J8Nl1HMNbP9eKE3/e3Ia6DvB0HY9Bst3gT+aKGvr15Cmr3TsU5OU5CYnpqFMW8hokPNi/StNO+tMf/LwV1hWP3bjO6JUGLluvRW6Esus5QqBKM9MJvSns9Mz0u06JMLfIm7CXwPW+jVsO7+NOojP3iNlqVNUKUUFNcpJX3je/ZhvO2JzkjAt9690s25JMxu4a3kXficti3QbVznrp6kF+3epWt9OMs/i4yyCZo4H351ZtMEOPZAYY4mKfYQWLyTuUxARRiV/xv3fSgoW0UeT0BmLoX5+6VCCii1Tsgf+YF768RyWDm63zSku9wAEwAA&quot;"/>
    <we:property name="creatorSessionId" value="&quot;bdd3a8b1-bb5d-4467-8721-b6868f348660&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1YbU8aQRD+K2TTJjYhzcEhnH5DpGniSyk0Jk1DzNzecKwuu5e9PSs1/PfO3h2K1SgiVmLLB/Fmlt1nnpl5dnJXLBJpImF6DBNku2xP6/MJmPNKjVWZKm1fvhwctfsHp8ftoy6ZdWKFVinbvWIWTIz2RKQZSLcDGX8Mqwyk7EHsnkYgU6yyBE2qFUjxC4vF5LImw1mV4WUitQG35cCCRbftBS2nZzq79tGnE4FbcYED5LawNrYj32u2Qi8Mt8Nm6DexFtCytFiQI7t3ids6P76jlQWh6BhnwxrntR1An2MIXj0YjaDh7CMhbbkknHYvE0PRUczTxLHSji5AcYxYHoLBtEB8xdpxbDAGWz52bzk7WmaTe+wDnRmOfRzlLmWFndIZgzGirbEZ0dQzmkjMrX28QJVhbv6UqZIUzz2O9c+OQWIxcobq42A/CzRg+Hh6SJvKu7iu/Xddc0QnYESRvjyGFWIra+96I3Yr3H1XFG7ZApbcWLkxOHcZAfuOYNhDZHTIFGsjOMh/gY+vGRgq4/+U3FByRO0/voeQIVlSoWJZqtSNYHwreJKkGZ0x8elkMDwjvXHqMJsrFEE6W9CgktVpLhtvkMZ5p73J4Bba5k3GN+8BV/PlDOAOnujIHTIWUYSK3OStterBTp17LT8AD4MG39mJNvh67KqYZo8JKlvpu/C33n94ylX5kBSuA15Pgh1pM1lFfiKtMnuv/mgTodkrlGZfmPmkVK/+gXQz2J8Nl1HMNbP9eKE3/e3Ia6DvB0HY9Bst3gT+aKGvr15Cmr3TsU5OU5CYnpqFMW8hokPNi/StNO+tMf/LwV1hWP3bjO6JUGLluvRW6Esus5QqBKM9MJvSns9Mz0u06JMLfIm7CXwPW+jVsO7+NOojP3iNlqVNUKUUFNcpJX3je/ZhvO2JzkjAt9690s25JMxu4a3kXficti3QbVznrp6kF+3epWt9OMs/i4yyCZo4H351ZtMEOPZAYY4mKfYQWLyTuUxARRiV/xv3fSgoW0UeT0BmLoX5+6VCCii1Tsgf+YF768RyWDm63zSku9wAEwAA&quot;"/>
    <we:property name="isFiltersActionButtonVisible" value="true"/>
    <we:property name="isFooterCollapsed" value="true"/>
    <we:property name="isVisualContainerHeaderHidden" value="false"/>
    <we:property name="pageDisplayName" value="&quot;Keswick Dash&quot;"/>
    <we:property name="pageName" value="&quot;45d3067b0bb5b6b36e18&quot;"/>
    <we:property name="pptInsertionSessionID" value="&quot;2F109C8B-30AD-4D69-A87A-6D9DA56EE235&quot;"/>
    <we:property name="reportEmbeddedTime" value="&quot;2024-11-28T01:01:46.285Z&quot;"/>
    <we:property name="reportName" value="&quot;Dashboards_2.0 COPY 2&quot;"/>
    <we:property name="reportState" value="&quot;CONNECTED&quot;"/>
    <we:property name="reportUrl" value="&quot;/groups/me/reports/c9907a5f-b054-400f-b3ff-e2037d376234/45d3067b0bb5b6b36e18?ctid=16d83ee6-254a-469d-a6cc-54e2ca2313e7&amp;pbi_source=shareVisual&amp;visual=1a30e7e01e2e01e42f38&amp;height=343.33&amp;width=683.33&amp;bookmarkGuid=d76f9026-1197-4f42-bfc1-1e6b2fd093b4&quot;"/>
  </we:properties>
  <we:bindings/>
  <we:snapshot xmlns:r="http://schemas.openxmlformats.org/officeDocument/2006/relationships"/>
</we:webextension>
</file>

<file path=ppt/webextensions/webextension6.xml><?xml version="1.0" encoding="utf-8"?>
<we:webextension xmlns:we="http://schemas.microsoft.com/office/webextensions/webextension/2010/11" id="{4CCD2ED1-1827-4CAA-B9FA-0EAE25EED5E6}">
  <we:reference id="wa200003233" version="2.0.0.3" store="en-US" storeType="OMEX"/>
  <we:alternateReferences>
    <we:reference id="WA200003233" version="2.0.0.3" store="WA200003233" storeType="OMEX"/>
  </we:alternateReferences>
  <we:properties>
    <we:property name="artifactName" value="&quot;REVENUE PER BRANCH PER BIBLE CATEGORY&quot;"/>
    <we:property name="artifactViewState" value="&quot;live&quot;"/>
    <we:property name="backgroundColor" value="&quot;#FFFFFF&quot;"/>
    <we:property name="bookmark" value="&quot;H4sIAAAAAAAAA+1YUU/bMBD+K5W1SUyqpqQpbcobFKY9sInBhDRNCF2cS2rm2pHjMDrU/75znEIZFYUCo2J7Kc2da3/33d3nI5csFWUhYfIZxsi22I7WP8ZgfrRC1mbK25I+BnHW7fYG2SDmcciTKCCvLqzQqmRbl8yCydEei7IC6TYi43fWizbToItRFMdJL+r2eQ84O2kzkPIAcrcmA1limxVoSq1Ail/otyCXNRVO2wwvCqkNuIOOLFh0h53TcnomYOH7iHAAt+Icj5Bbb+1uplHQ6ydBkmwmvSTqYRjTstIvqPEuXOK2ro8famVBKDrG2TDkPBwARhwTCDpxlkHX2TMhbbMkmexdFIZiJiYmhaNsOz0HxTFldQgGS4/4km3nucEcbPO4d8M51LIaL7Af6cpwPMSsdikr7ITOOBoh2pBNiaYDo4nE2nqI56gqrM0fKtWQErjHkf45NEgsps7QXg72o0ADho8m+7SpvI3ryn/bNUN0DEb49NUxrBBbU5hXG7Eb4e66onDL5rDUxta1wbmbCNg3BMPuImNIplwbwUH+C3x8qcBQGf+n5JqST9T+owWEnJClFCqXjUpdC8ZXz5MkzRiOiE8njskZ6Y1Th+lMoQjS2ZwGNaxOatl4hTTOOu1VBjfXNq8yvlkPuJpvBgR38Fin7pCRSFNU5CZv2O/Egw4P+lEMAcZdPhika3w97qmcZo8xKts6dOFvvH33kKvyLil8CngHEmymzXgV+Um1quxC/dEmRbPjlWZXmNmk1Gn/gXQ92J+e3Ecxn5jt5YW+cJxdVuhPVy8JDeblSBenJUgsT83cmDcX0b7mPn0rzXtPmP/7wV1hWP3bjO6IRGLrqvRW6Esuq5IqBNMdMOvSno9Mz3O06IML/MTfPxAFSP+ghthxH91OFsUv0Za0CaqSgHNdUmLXvi/vxrs91hWJ9MabF7od7wlzz3tbdac9pjU9urXrztWT9Kwdeu9aX3ar1h18zTYbo8nr4VdXtiyA4wEorJEWfn+B/p3MRQEqxbT5btzffUGZ9Dk+Blm5g+r3S/72prQ7IV/yA/fWyeNy4jL9DaRxBpgdEwAA&quot;"/>
    <we:property name="creatorSessionId" value="&quot;57ad6a90-a9e2-4e77-83af-0fe0071ea072&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1YbW/aMBD+K8japE5CUyCUl34DyjSpL2PtVGmaUHVxjuDW2JHjdGUV/33nJLR0RYVSuqJuX4DcmXt57u7xKTcsFEksYXIMY2R7rKP15RjMZanCykwVsi9fDo7aJwfnx+2jHol1bIVWCdu7YRZMhPZMJClIZ4GEPwZlBlL2IXJPQ5AJllmMJtEKpPiF+WFSWZPitMzwOpbagDN5asGiM3tFx+mZfFc++uQRuBVXeIrc5tLabuh79UbgBcFuUA/8OlaadCzJD2SRLTziTGfuu1pZEIrcOBlWOK+0AH2OAXjV5nAINScfCmmLI8Gkdx0byo5ynsQOlXZ4BYpjyLIUDCZ5xDesHUUGI7DFY++esqtlOl4gP9Wp4XiCw0ylrLAT8nE6QrQVNiWY+kYTiJn0BK9QpZiJP6WqAMVzjyP9s2uQUAydoLw82M8CDRg+mhySUfkwrlv9Q9UsojMwIi9flsMauRW9d2uI3Ut33zWFOzYXSyYs3QmcusiAfUcw7DEwuiSKtBEc5L+Ax9cUDLXxf0juIDmi8R8tAGRAkkSoSBYsdUcY33KcJHFGd0R4OhoMLohvHDtMZwxFIV3McVCB6iSjjTcI42zS3mRyc2PzJvObzYDr+WIHcI7HOnRORiIMUZGatJVGtdmqcq/hN8HDZo23WuEWX489FdHuMUZlSycu/Z33H55yVT5GhZsIry/BDrUZr0M/oVapXcg/2oRoOjnT7Asz25Sq5T8i3Q70p4NVGHPDaC9v9Lq/G3o19P1mM6j7tQavA1/a6Jvrl4B272Sk4/MEJCbnZm7Nm8voUPO8fGvtexus/2rhrrGs/m1EOyKQWLptvTXmkss0oQ7BsANmW8bzmeV5iRF9coMP8vsHfA8b6FWw6j5q1aHffI2xJCOoEgqc64QKu/Vz+Xi87bFOiaR33r3S7bhimL1cW8om7TmjmUe3ddO5fpFedEJX7vVlt2o2wXdoszGaKFt+dWqTGDj2QWEWaZzbF5i/k7mOQYUYFr+N+z4UVMm8xmcgU+coe7+U395UdkfkS/7g3jrlcTlymf4GLXFTfwATAAA=&quot;"/>
    <we:property name="isFiltersActionButtonVisible" value="true"/>
    <we:property name="isFooterCollapsed" value="true"/>
    <we:property name="isVisualContainerHeaderHidden" value="false"/>
    <we:property name="pageDisplayName" value="&quot;Keswick Dash&quot;"/>
    <we:property name="pageName" value="&quot;45d3067b0bb5b6b36e18&quot;"/>
    <we:property name="pptInsertionSessionID" value="&quot;2F109C8B-30AD-4D69-A87A-6D9DA56EE235&quot;"/>
    <we:property name="reportEmbeddedTime" value="&quot;2024-11-28T00:57:28.768Z&quot;"/>
    <we:property name="reportName" value="&quot;Dashboards_2.0 COPY 2&quot;"/>
    <we:property name="reportState" value="&quot;CONNECTED&quot;"/>
    <we:property name="reportUrl" value="&quot;/groups/me/reports/c9907a5f-b054-400f-b3ff-e2037d376234/45d3067b0bb5b6b36e18?ctid=16d83ee6-254a-469d-a6cc-54e2ca2313e7&amp;pbi_source=shareVisual&amp;visual=635d04e3388b6347c6ac&amp;height=367.78&amp;width=685.56&amp;bookmarkGuid=103f56e1-ed47-4f4f-aaf1-0922fe3fd327&quot;"/>
  </we:properties>
  <we:bindings/>
  <we:snapshot xmlns:r="http://schemas.openxmlformats.org/officeDocument/2006/relationships"/>
</we:webextension>
</file>

<file path=ppt/webextensions/webextension7.xml><?xml version="1.0" encoding="utf-8"?>
<we:webextension xmlns:we="http://schemas.microsoft.com/office/webextensions/webextension/2010/11" id="{68BC3BC5-9F53-4210-9A59-7B1A5E9CB3B2}">
  <we:reference id="wa200003233" version="2.0.0.3" store="en-US" storeType="OMEX"/>
  <we:alternateReferences>
    <we:reference id="WA200003233" version="2.0.0.3" store="WA200003233" storeType="OMEX"/>
  </we:alternateReferences>
  <we:properties>
    <we:property name="artifactName" value="&quot;ENGAGEMENT RATE % PER PLATFORM&quot;"/>
    <we:property name="artifactViewState" value="&quot;live&quot;"/>
    <we:property name="backgroundColor" value="&quot;#FFFFFF&quot;"/>
    <we:property name="bookmark" value="&quot;H4sIAAAAAAAAA+1YbW/aMBD+K8japE5CUyCUl34DyjSpL2PtVGmaUHVxjuDW2JHjdGUV/33nJLR0RYVSuqJuXwDfmXt57u7JKTcsFEksYXIMY2R7rKP15RjMZanCykwVsi9fDo7aJwfnx+2jHol1bIVWCdu7YRZMhPZMJClIZ4GEPwZlBlL2IXKnIcgEyyxGk2gFUvzC/DKprElxWmZ4HUttwJk8tWDRmb2i63Qm35WPPnkEbsUVniK3ubS2G/pevRF4QbAb1AO/jpUmXUvyC1lkC68405n7rlYWhCI3ToYVzistQJ9jAF61ORxCzcmHQtriSjDpXceGsqOcJ7FDpR1egeIYsiwFg0ke8Q1rR5HBCGxx7N1TdrVMxwvkpzo1HE9wmKmUFXZCPk5HiLbCpgRT32gCMZOe4BWqFDPxp1QVoHjuONI/uwYJxdAJysuD/SzQgOGjySEZlQ/jutU/VM0iOgMj8vJlOayRW9F7t4bYvXT3XVO4a3OxZMLSncCpiwzYdwTDHgOjS6JIG8FB/gt4fE3BUBv/h+QOkiMa/9ECQAYkSYSKZMFSd4TxLcdJEmd0R4Sno8HggvjGscN0xlAU0sUcBxWoTjLaeIMwzibtTSY3NzZvMr/ZDLieL3YA53isQ+dkJMIQFalJW2lUm60q9xp+Ezxs1nirFW7x47GnIto9xqhs6cSlv/P+w1MelY9R4SbC60uwQ23G69BPqFVqF/KPNiGaTs40+8LMNqVq+Y9ItwP96WAVxtww2oOsmev+bujV0PebzaDu1xq8DnxpM2+uJwLar5ORjs8TkJicm7lVbi7qQ83zEq21022wxquFu8ZC+rcR7YhAYum2vdaYPS7ThDoEww6YbRnBZ5bnJcbwyQ2+wvMHfA8b6FWw6j5q1aHffI2RJSOoEkqK64SKvvUz+3i87bFOiaR33r3S03HFMHu5tpRN4XPGNo9u6yZ3/SK96PSu3OvLxjeb4Du02RhNlC2/OrVJDBz7oDCLNM7tC8zfyVzHoEIMi9/GfR8KqmRe4zOQqXOUvV/KaYLK7kh+yR/cW6c8LrcPTH8Dzc8+NAATAAA=&quot;"/>
    <we:property name="creatorSessionId" value="&quot;450258db-c941-48ff-bb85-9e3cd73f0ee0&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1YbW/aMBD+K8japE5CUyCUl34DyjSpL2PtVGmaUHVxjuDW2JHjdGUV/33nJLR0RYVSuqJuXwDfmXt57u7JKTcsFEksYXIMY2R7rKP15RjMZanCykwVsi9fDo7aJwfnx+2jHol1bIVWCdu7YRZMhPZMJClIZ4GEPwZlBlL2IXKnIcgEyyxGk2gFUvzC/DKprElxWmZ4HUttwJk8tWDRmb2i63Qm35WPPnkEbsUVniK3ubS2G/pevRF4QbAb1AO/jpUmXUvyC1lkC68405n7rlYWhCI3ToYVzistQJ9jAF61ORxCzcmHQtriSjDpXceGsqOcJ7FDpR1egeIYsiwFg0ke8Q1rR5HBCGxx7N1TdrVMxwvkpzo1HE9wmKmUFXZCPk5HiLbCpgRT32gCMZOe4BWqFDPxp1QVoHjuONI/uwYJxdAJysuD/SzQgOGjySEZlQ/jutU/VM0iOgMj8vJlOayRW9F7t4bYvXT3XVO4a3OxZMLSncCpiwzYdwTDHgOjS6JIG8FB/gt4fE3BUBv/h+QOkiMa/9ECQAYkSYSKZMFSd4TxLcdJEmd0R4Sno8HggvjGscN0xlAU0sUcBxWoTjLaeIMwzibtTSY3NzZvMr/ZDLieL3YA53isQ+dkJMIQFalJW2lUm60q9xp+Ezxs1nirFW7x47GnIto9xqhs6cSlv/P+w1MelY9R4SbC60uwQ23G69BPqFVqF/KPNiGaTs40+8LMNqVq+Y9ItwP96WAVxtww2oOsmev+bujV0PebzaDu1xq8DnxpM2+uJwLar5ORjs8TkJicm7lVbi7qQ83zEq21022wxquFu8ZC+rcR7YhAYum2vdaYPS7ThDoEww6YbRnBZ5bnJcbwyQ2+wvMHfA8b6FWw6j5q1aHffI2RJSOoEkqK64SKvvUz+3i87bFOiaR33r3S03HFMHu5tpRN4XPGNo9u6yZ3/SK96PSu3OvLxjeb4Du02RhNlC2/OrVJDBz7oDCLNM7tC8zfyVzHoEIMi9/GfR8KqmRe4zOQqXOUvV/KaYLK7kh+yR/cW6c8LrcPTH8Dzc8+NAATAAA=&quot;"/>
    <we:property name="isFiltersActionButtonVisible" value="true"/>
    <we:property name="isFooterCollapsed" value="true"/>
    <we:property name="isVisualContainerHeaderHidden" value="false"/>
    <we:property name="pageDisplayName" value="&quot;Keswick Dash&quot;"/>
    <we:property name="pageName" value="&quot;45d3067b0bb5b6b36e18&quot;"/>
    <we:property name="pptInsertionSessionID" value="&quot;2F109C8B-30AD-4D69-A87A-6D9DA56EE235&quot;"/>
    <we:property name="reportEmbeddedTime" value="&quot;2024-11-28T00:46:58.311Z&quot;"/>
    <we:property name="reportName" value="&quot;Dashboards_2.0 COPY 2&quot;"/>
    <we:property name="reportState" value="&quot;CONNECTED&quot;"/>
    <we:property name="reportUrl" value="&quot;/groups/me/reports/c9907a5f-b054-400f-b3ff-e2037d376234/45d3067b0bb5b6b36e18?ctid=16d83ee6-254a-469d-a6cc-54e2ca2313e7&amp;pbi_source=shareVisual&amp;visual=172892c0738a0e84c99d&amp;height=360.00&amp;width=555.00&amp;bookmarkGuid=4586cccf-63fc-437a-b35c-76a838d5f384&quot;"/>
  </we:properties>
  <we:bindings/>
  <we:snapshot xmlns:r="http://schemas.openxmlformats.org/officeDocument/2006/relationships"/>
</we:webextension>
</file>

<file path=ppt/webextensions/webextension8.xml><?xml version="1.0" encoding="utf-8"?>
<we:webextension xmlns:we="http://schemas.microsoft.com/office/webextensions/webextension/2010/11" id="{B3238F58-812F-48E4-BDC4-D6C3FE876F81}">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8WUTW/bMAyG/8qgszHEcZyvW5vl1g1ZEwQYhsCgZdpRq1geJaf1gvz3UXKLdluxnbb4Iot6RT6UX/kkCmUbDd0nOKCYi2tj7g9A9+9iEYm6j43GE0iTcTmbDEZpPCyTJJ/xqmmcMrUV85NwQBW6rbItaJ+Ig193kQCtV1D5WQnaYiQaJGtq0Oo79mJectTiORL42GhD4FOuHTj0aY8s5zkjxO8TrgjSqSOuUbo+OpVxHCdpPitQjtLBDJO8ZJntBYHsTYlPHcovTO1A1VwmaKdY5sN0nKRFnpbpZFpOpY+XSrsnSd4tHxvi7rjnrvGHs2DWypCSoEXogtD20CexMLo9hLflT/G1aUniLQaSZe2U6ziTbK0zB6RMmr0hZ7PjKDsw4F53GRktznxKKzJ8hkF+Jb+1yirfafbZUfYFgYJmbx4WhIxViPngHF2elEdlCptZVUvMSkXWZQ3n3YPFPxJfFUfgLcVvuB8RbEv4j3gXN5vtG1w7jnALlX7y7ouNNj1uo47GbSDX6G9Hfsc29KbhbYYKpOsu+OaDomcDD6Nf8C9hmPPu+WKx9u7V1bk1DzYQX4KKofqy/wHhL/7cncPz+pMKTl4F+5nW2QYkrqDGQNr0eRUGHdsW6sL7J7yTH28U/016+2xBt9454fcoQplQ7QfUGs3elgUAAA==&quot;"/>
    <we:property name="creatorSessionId" value="&quot;67dc27ba-6005-4978-9aeb-6bf6b6d3579a&quot;"/>
    <we:property name="creatorTenantId" value="&quot;16d83ee6-254a-469d-a6cc-54e2ca2313e7&quot;"/>
    <we:property name="creatorUserId" value="&quot;1003200225D11D32&quot;"/>
    <we:property name="datasetId" value="&quot;daf05bae-ad2f-4f4a-9180-b04740d326cd&quot;"/>
    <we:property name="embedUrl" value="&quot;/reportEmbed?reportId=c9907a5f-b054-400f-b3ff-e2037d376234&amp;config=eyJjbHVzdGVyVXJsIjoiaHR0cHM6Ly9XQUJJLU5PUlRILUVVUk9QRS1yZWRpcmVjdC5hbmFseXNpcy53aW5kb3dzLm5ldCIsImVtYmVkRmVhdHVyZXMiOnsidXNhZ2VNZXRyaWNzVk5leHQiOnRydWV9fQ%3D%3D&amp;disableSensitivityBanner=true&quot;"/>
    <we:property name="initialStateBookmark" value="&quot;H4sIAAAAAAAAA8WUUW/aMBDHv8rk52gqpdkob5Tx1NIyQEjThKKLcwlunVxmO7QZ4rvv7FB17VD3tPFCkuPvu9+d//ZOZMrWGtpbKFEMxRXRQwnm4UNPRKI6xO7urqej+XVyO5pOOEy1U1RZMdwJB6ZAt1K2Ae0zcPC7GAwwT8/jT/04S+M8/jzIB1KsIwFaz6Dwmhy0xUjUaCxVoNVP7FLwX840uI8EPtWaDPhCCwcOfbEty/mbiXof+8wB0qktLlC6LjqQvV6vH6eXGcqL+OwS+2nOMtsJAu9RiU8dyo+pcqAqLhO0x9rgeK60O0jSdvJUG+6ZJ9HWflZjZi3IKAlahC4M2g56J8akmzK8TV7FF9QYiXMMJJPKKddyJtlYRyWaRNKGjLPJ9iIpGXCj28SQFnue0swQzzDIR/JHo6zynSZfnUm+IZig2dDj2CBjZWJ4to9OT8pPRZlNrKokJrky1iU1592AxXeJR9kWeEn2B+4UwTYG/xHv+Ga5OsK15gi3UOiDd19stOxwa7Ult4RUoz8z6T3b0JuGl5HJ0Fy1wTdflHk28Hn0Bv8Uhtmvnw8Wa+9/OzpzerSB+BRUDNWV/Q8If/Gn3/fDnemrlJT5zbY1Oa2KjfMj3PuMLzsuuHYR3EmNszVInEGFoZG6K6sw6NjVUGXeXuHd+OeN4sumc9cKdONrhdtThCJsOOUN9v4Cf6d2XGv/8wsiW1PV9AUAAA==&quot;"/>
    <we:property name="isFiltersActionButtonVisible" value="true"/>
    <we:property name="isFooterCollapsed" value="true"/>
    <we:property name="isVisualContainerHeaderHidden" value="false"/>
    <we:property name="pageDisplayName" value="&quot;Customer Lifetime Value&quot;"/>
    <we:property name="pageName" value="&quot;8c11135b9dec4509e3bf&quot;"/>
    <we:property name="pptInsertionSessionID" value="&quot;2F109C8B-30AD-4D69-A87A-6D9DA56EE235&quot;"/>
    <we:property name="reportEmbeddedTime" value="&quot;2024-11-28T01:09:55.847Z&quot;"/>
    <we:property name="reportName" value="&quot;Dashboards_2.0 COPY 2&quot;"/>
    <we:property name="reportState" value="&quot;CONNECTED&quot;"/>
    <we:property name="reportUrl" value="&quot;/groups/me/reports/c9907a5f-b054-400f-b3ff-e2037d376234/8c11135b9dec4509e3bf?bookmarkGuid=7dba8523-3dba-448c-a7f3-95cea157a5f5&amp;bookmarkUsage=1&amp;ctid=16d83ee6-254a-469d-a6cc-54e2ca2313e7&amp;fromEntryPoint=expor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1831</TotalTime>
  <Words>984</Words>
  <Application>Microsoft Office PowerPoint</Application>
  <PresentationFormat>On-screen Show (16:9)</PresentationFormat>
  <Paragraphs>81</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Gadugi</vt:lpstr>
      <vt:lpstr>Darker Grotesque</vt:lpstr>
      <vt:lpstr>Bebas Neue</vt:lpstr>
      <vt:lpstr>Roboto Condensed Light</vt:lpstr>
      <vt:lpstr>Arial</vt:lpstr>
      <vt:lpstr>Open Sans</vt:lpstr>
      <vt:lpstr>Darker Grotesque Medium</vt:lpstr>
      <vt:lpstr>Anaheim</vt:lpstr>
      <vt:lpstr>Orbitron Black</vt:lpstr>
      <vt:lpstr>Nunito Light</vt:lpstr>
      <vt:lpstr>The Use of AI in Marketing by Slidesgo</vt:lpstr>
      <vt:lpstr>KESWICK</vt:lpstr>
      <vt:lpstr>KESWICK OVERVIEW</vt:lpstr>
      <vt:lpstr>OUR COMPANY</vt:lpstr>
      <vt:lpstr>ABOUT THE COMPANY</vt:lpstr>
      <vt:lpstr>PowerPoint Presentation</vt:lpstr>
      <vt:lpstr>BI MATURITY LEVEL</vt:lpstr>
      <vt:lpstr>OUR VARIABLES</vt:lpstr>
      <vt:lpstr>SIMULATED DATA AND STORE DATA</vt:lpstr>
      <vt:lpstr>VISUALISATIONS + INSIGHTS</vt:lpstr>
      <vt:lpstr>PowerPoint Presentation</vt:lpstr>
      <vt:lpstr>Social Media Engagement</vt:lpstr>
      <vt:lpstr>PowerPoint Presentation</vt:lpstr>
      <vt:lpstr>PowerPoint Presentation</vt:lpstr>
      <vt:lpstr>SALES TREND ANALYSIS  LINE CHART</vt:lpstr>
      <vt:lpstr>BRANCH EXPENDITURE COMPARISON </vt:lpstr>
      <vt:lpstr>BRANCH REVENUE COMPASRISON</vt:lpstr>
      <vt:lpstr>ENGAGEMENT RATE % PER PLATFORM  DONUT CHART</vt:lpstr>
      <vt:lpstr>As can be seen below, the data mostly concentrates on customer orders in the last quarter of the year 2023. Here, we see that First Orders wrack up the highest amount in orders at over $300K.  However, as time goes on, returning customers dwindle, leaving the highest return period at 8 times since the first order, indicating a worrying trend; lack of customer retention. This may need some brainstorming from the managers of the business.</vt:lpstr>
      <vt:lpstr>RECOMMEN- DATIONS</vt:lpstr>
      <vt:lpstr>OUR RECOMMENDATIONS</vt:lpstr>
      <vt:lpstr>THANKS!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KESWICK</dc:title>
  <cp:lastModifiedBy>Ashley G. Muiru</cp:lastModifiedBy>
  <cp:revision>1</cp:revision>
  <dcterms:modified xsi:type="dcterms:W3CDTF">2024-11-28T08:32:22Z</dcterms:modified>
</cp:coreProperties>
</file>